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9"/>
  </p:notesMasterIdLst>
  <p:sldIdLst>
    <p:sldId id="256" r:id="rId5"/>
    <p:sldId id="291" r:id="rId6"/>
    <p:sldId id="292" r:id="rId7"/>
    <p:sldId id="259" r:id="rId8"/>
    <p:sldId id="260" r:id="rId9"/>
    <p:sldId id="261" r:id="rId10"/>
    <p:sldId id="266" r:id="rId11"/>
    <p:sldId id="262" r:id="rId12"/>
    <p:sldId id="263" r:id="rId13"/>
    <p:sldId id="264" r:id="rId14"/>
    <p:sldId id="293" r:id="rId15"/>
    <p:sldId id="280" r:id="rId16"/>
    <p:sldId id="281" r:id="rId17"/>
    <p:sldId id="282" r:id="rId18"/>
    <p:sldId id="294" r:id="rId19"/>
    <p:sldId id="284" r:id="rId20"/>
    <p:sldId id="265" r:id="rId21"/>
    <p:sldId id="267" r:id="rId22"/>
    <p:sldId id="268" r:id="rId23"/>
    <p:sldId id="269" r:id="rId24"/>
    <p:sldId id="271" r:id="rId25"/>
    <p:sldId id="273" r:id="rId26"/>
    <p:sldId id="272" r:id="rId27"/>
    <p:sldId id="274" r:id="rId28"/>
    <p:sldId id="275" r:id="rId29"/>
    <p:sldId id="276" r:id="rId30"/>
    <p:sldId id="277" r:id="rId31"/>
    <p:sldId id="278" r:id="rId32"/>
    <p:sldId id="285" r:id="rId33"/>
    <p:sldId id="286" r:id="rId34"/>
    <p:sldId id="288" r:id="rId35"/>
    <p:sldId id="287" r:id="rId36"/>
    <p:sldId id="289" r:id="rId37"/>
    <p:sldId id="29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E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B95144-56A7-4D74-AAF5-82F3C668A166}" v="99" dt="2019-09-04T09:04:24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06" autoAdjust="0"/>
    <p:restoredTop sz="94660"/>
  </p:normalViewPr>
  <p:slideViewPr>
    <p:cSldViewPr snapToGrid="0">
      <p:cViewPr varScale="1">
        <p:scale>
          <a:sx n="88" d="100"/>
          <a:sy n="88" d="100"/>
        </p:scale>
        <p:origin x="4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ica Crinu" userId="0e53d62f-ffa5-4577-a324-d60b80f1e1a9" providerId="ADAL" clId="{AFB95144-56A7-4D74-AAF5-82F3C668A166}"/>
    <pc:docChg chg="undo custSel addSld delSld modSld sldOrd">
      <pc:chgData name="Monica Crinu" userId="0e53d62f-ffa5-4577-a324-d60b80f1e1a9" providerId="ADAL" clId="{AFB95144-56A7-4D74-AAF5-82F3C668A166}" dt="2019-09-04T09:04:41.709" v="798" actId="404"/>
      <pc:docMkLst>
        <pc:docMk/>
      </pc:docMkLst>
      <pc:sldChg chg="modSp">
        <pc:chgData name="Monica Crinu" userId="0e53d62f-ffa5-4577-a324-d60b80f1e1a9" providerId="ADAL" clId="{AFB95144-56A7-4D74-AAF5-82F3C668A166}" dt="2019-09-04T09:04:41.709" v="798" actId="404"/>
        <pc:sldMkLst>
          <pc:docMk/>
          <pc:sldMk cId="1828499484" sldId="256"/>
        </pc:sldMkLst>
        <pc:spChg chg="mod">
          <ac:chgData name="Monica Crinu" userId="0e53d62f-ffa5-4577-a324-d60b80f1e1a9" providerId="ADAL" clId="{AFB95144-56A7-4D74-AAF5-82F3C668A166}" dt="2019-09-04T09:04:41.709" v="798" actId="404"/>
          <ac:spMkLst>
            <pc:docMk/>
            <pc:sldMk cId="1828499484" sldId="256"/>
            <ac:spMk id="2" creationId="{98E78376-9061-4713-9FAA-672D1E4F6BD5}"/>
          </ac:spMkLst>
        </pc:spChg>
      </pc:sldChg>
      <pc:sldChg chg="addSp modSp">
        <pc:chgData name="Monica Crinu" userId="0e53d62f-ffa5-4577-a324-d60b80f1e1a9" providerId="ADAL" clId="{AFB95144-56A7-4D74-AAF5-82F3C668A166}" dt="2019-09-04T08:24:26.033" v="11" actId="404"/>
        <pc:sldMkLst>
          <pc:docMk/>
          <pc:sldMk cId="2602581491" sldId="260"/>
        </pc:sldMkLst>
        <pc:spChg chg="mod">
          <ac:chgData name="Monica Crinu" userId="0e53d62f-ffa5-4577-a324-d60b80f1e1a9" providerId="ADAL" clId="{AFB95144-56A7-4D74-AAF5-82F3C668A166}" dt="2019-09-04T08:24:26.033" v="11" actId="404"/>
          <ac:spMkLst>
            <pc:docMk/>
            <pc:sldMk cId="2602581491" sldId="260"/>
            <ac:spMk id="2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24:01.922" v="6" actId="14100"/>
          <ac:spMkLst>
            <pc:docMk/>
            <pc:sldMk cId="2602581491" sldId="260"/>
            <ac:spMk id="9" creationId="{7E407D4A-39BB-4A33-967A-77D622E2ACA3}"/>
          </ac:spMkLst>
        </pc:spChg>
        <pc:spChg chg="add mod ord">
          <ac:chgData name="Monica Crinu" userId="0e53d62f-ffa5-4577-a324-d60b80f1e1a9" providerId="ADAL" clId="{AFB95144-56A7-4D74-AAF5-82F3C668A166}" dt="2019-09-04T08:24:18.760" v="9" actId="207"/>
          <ac:spMkLst>
            <pc:docMk/>
            <pc:sldMk cId="2602581491" sldId="260"/>
            <ac:spMk id="11" creationId="{8FD5BE87-3CAF-4381-9CF4-41FD4DD5C27D}"/>
          </ac:spMkLst>
        </pc:spChg>
      </pc:sldChg>
      <pc:sldChg chg="addSp modSp">
        <pc:chgData name="Monica Crinu" userId="0e53d62f-ffa5-4577-a324-d60b80f1e1a9" providerId="ADAL" clId="{AFB95144-56A7-4D74-AAF5-82F3C668A166}" dt="2019-09-04T08:29:43.454" v="100" actId="1076"/>
        <pc:sldMkLst>
          <pc:docMk/>
          <pc:sldMk cId="655231355" sldId="261"/>
        </pc:sldMkLst>
        <pc:spChg chg="mod">
          <ac:chgData name="Monica Crinu" userId="0e53d62f-ffa5-4577-a324-d60b80f1e1a9" providerId="ADAL" clId="{AFB95144-56A7-4D74-AAF5-82F3C668A166}" dt="2019-09-04T08:29:37.604" v="98" actId="14100"/>
          <ac:spMkLst>
            <pc:docMk/>
            <pc:sldMk cId="655231355" sldId="261"/>
            <ac:spMk id="4" creationId="{00000000-0000-0000-0000-000000000000}"/>
          </ac:spMkLst>
        </pc:spChg>
        <pc:spChg chg="add mod">
          <ac:chgData name="Monica Crinu" userId="0e53d62f-ffa5-4577-a324-d60b80f1e1a9" providerId="ADAL" clId="{AFB95144-56A7-4D74-AAF5-82F3C668A166}" dt="2019-09-04T08:29:10.896" v="94" actId="14100"/>
          <ac:spMkLst>
            <pc:docMk/>
            <pc:sldMk cId="655231355" sldId="261"/>
            <ac:spMk id="7" creationId="{A7922386-43D3-4868-8081-967D313EB8E1}"/>
          </ac:spMkLst>
        </pc:spChg>
        <pc:spChg chg="add mod">
          <ac:chgData name="Monica Crinu" userId="0e53d62f-ffa5-4577-a324-d60b80f1e1a9" providerId="ADAL" clId="{AFB95144-56A7-4D74-AAF5-82F3C668A166}" dt="2019-09-04T08:29:16.260" v="96" actId="14100"/>
          <ac:spMkLst>
            <pc:docMk/>
            <pc:sldMk cId="655231355" sldId="261"/>
            <ac:spMk id="8" creationId="{50C6A383-620A-4371-8E0B-18F8B5A3887C}"/>
          </ac:spMkLst>
        </pc:spChg>
        <pc:picChg chg="mod">
          <ac:chgData name="Monica Crinu" userId="0e53d62f-ffa5-4577-a324-d60b80f1e1a9" providerId="ADAL" clId="{AFB95144-56A7-4D74-AAF5-82F3C668A166}" dt="2019-09-04T08:29:08.898" v="93" actId="1076"/>
          <ac:picMkLst>
            <pc:docMk/>
            <pc:sldMk cId="655231355" sldId="261"/>
            <ac:picMk id="5" creationId="{00000000-0000-0000-0000-000000000000}"/>
          </ac:picMkLst>
        </pc:picChg>
        <pc:picChg chg="mod">
          <ac:chgData name="Monica Crinu" userId="0e53d62f-ffa5-4577-a324-d60b80f1e1a9" providerId="ADAL" clId="{AFB95144-56A7-4D74-AAF5-82F3C668A166}" dt="2019-09-04T08:29:43.454" v="100" actId="1076"/>
          <ac:picMkLst>
            <pc:docMk/>
            <pc:sldMk cId="655231355" sldId="261"/>
            <ac:picMk id="6" creationId="{00000000-0000-0000-0000-000000000000}"/>
          </ac:picMkLst>
        </pc:picChg>
      </pc:sldChg>
      <pc:sldChg chg="delSp modSp">
        <pc:chgData name="Monica Crinu" userId="0e53d62f-ffa5-4577-a324-d60b80f1e1a9" providerId="ADAL" clId="{AFB95144-56A7-4D74-AAF5-82F3C668A166}" dt="2019-09-04T08:31:18.959" v="142" actId="404"/>
        <pc:sldMkLst>
          <pc:docMk/>
          <pc:sldMk cId="2756800976" sldId="262"/>
        </pc:sldMkLst>
        <pc:spChg chg="mod">
          <ac:chgData name="Monica Crinu" userId="0e53d62f-ffa5-4577-a324-d60b80f1e1a9" providerId="ADAL" clId="{AFB95144-56A7-4D74-AAF5-82F3C668A166}" dt="2019-09-04T08:31:18.959" v="142" actId="404"/>
          <ac:spMkLst>
            <pc:docMk/>
            <pc:sldMk cId="2756800976" sldId="262"/>
            <ac:spMk id="2" creationId="{00000000-0000-0000-0000-000000000000}"/>
          </ac:spMkLst>
        </pc:spChg>
        <pc:spChg chg="del mod">
          <ac:chgData name="Monica Crinu" userId="0e53d62f-ffa5-4577-a324-d60b80f1e1a9" providerId="ADAL" clId="{AFB95144-56A7-4D74-AAF5-82F3C668A166}" dt="2019-09-04T08:30:57.587" v="131" actId="478"/>
          <ac:spMkLst>
            <pc:docMk/>
            <pc:sldMk cId="2756800976" sldId="262"/>
            <ac:spMk id="4" creationId="{00000000-0000-0000-0000-000000000000}"/>
          </ac:spMkLst>
        </pc:spChg>
        <pc:picChg chg="mod">
          <ac:chgData name="Monica Crinu" userId="0e53d62f-ffa5-4577-a324-d60b80f1e1a9" providerId="ADAL" clId="{AFB95144-56A7-4D74-AAF5-82F3C668A166}" dt="2019-09-04T08:30:48.343" v="127" actId="1076"/>
          <ac:picMkLst>
            <pc:docMk/>
            <pc:sldMk cId="2756800976" sldId="262"/>
            <ac:picMk id="6" creationId="{F454C1C8-99E4-4BC7-81DD-A4F1805BBEFF}"/>
          </ac:picMkLst>
        </pc:picChg>
      </pc:sldChg>
      <pc:sldChg chg="addSp delSp modSp">
        <pc:chgData name="Monica Crinu" userId="0e53d62f-ffa5-4577-a324-d60b80f1e1a9" providerId="ADAL" clId="{AFB95144-56A7-4D74-AAF5-82F3C668A166}" dt="2019-09-04T08:32:58.111" v="163" actId="12789"/>
        <pc:sldMkLst>
          <pc:docMk/>
          <pc:sldMk cId="4261992733" sldId="263"/>
        </pc:sldMkLst>
        <pc:spChg chg="del mod">
          <ac:chgData name="Monica Crinu" userId="0e53d62f-ffa5-4577-a324-d60b80f1e1a9" providerId="ADAL" clId="{AFB95144-56A7-4D74-AAF5-82F3C668A166}" dt="2019-09-04T08:31:55.954" v="152" actId="478"/>
          <ac:spMkLst>
            <pc:docMk/>
            <pc:sldMk cId="4261992733" sldId="263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5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6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7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8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9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0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2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5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6" creationId="{D9DA6CC8-CF47-4A2C-B5A7-C89B85BD5E1C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7" creationId="{75169BEF-B5CD-49D3-9118-41329373C8D3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8" creationId="{19EF491E-BE97-4CC0-974F-2E7B1641AC6B}"/>
          </ac:spMkLst>
        </pc:spChg>
        <pc:spChg chg="mod">
          <ac:chgData name="Monica Crinu" userId="0e53d62f-ffa5-4577-a324-d60b80f1e1a9" providerId="ADAL" clId="{AFB95144-56A7-4D74-AAF5-82F3C668A166}" dt="2019-09-04T08:32:58.111" v="163" actId="12789"/>
          <ac:spMkLst>
            <pc:docMk/>
            <pc:sldMk cId="4261992733" sldId="263"/>
            <ac:spMk id="22" creationId="{00000000-0000-0000-0000-000000000000}"/>
          </ac:spMkLst>
        </pc:spChg>
        <pc:grpChg chg="add mod">
          <ac:chgData name="Monica Crinu" userId="0e53d62f-ffa5-4577-a324-d60b80f1e1a9" providerId="ADAL" clId="{AFB95144-56A7-4D74-AAF5-82F3C668A166}" dt="2019-09-04T08:32:36.953" v="157" actId="12789"/>
          <ac:grpSpMkLst>
            <pc:docMk/>
            <pc:sldMk cId="4261992733" sldId="263"/>
            <ac:grpSpMk id="23" creationId="{724D7584-3E06-4A60-8692-50D0BFD56F37}"/>
          </ac:grpSpMkLst>
        </pc:grpChg>
        <pc:cxnChg chg="mod">
          <ac:chgData name="Monica Crinu" userId="0e53d62f-ffa5-4577-a324-d60b80f1e1a9" providerId="ADAL" clId="{AFB95144-56A7-4D74-AAF5-82F3C668A166}" dt="2019-09-04T08:32:34.575" v="156" actId="164"/>
          <ac:cxnSpMkLst>
            <pc:docMk/>
            <pc:sldMk cId="4261992733" sldId="263"/>
            <ac:cxnSpMk id="19" creationId="{EE0CA26E-CC6D-4465-8850-A80D40985754}"/>
          </ac:cxnSpMkLst>
        </pc:cxnChg>
        <pc:cxnChg chg="mod">
          <ac:chgData name="Monica Crinu" userId="0e53d62f-ffa5-4577-a324-d60b80f1e1a9" providerId="ADAL" clId="{AFB95144-56A7-4D74-AAF5-82F3C668A166}" dt="2019-09-04T08:32:34.575" v="156" actId="164"/>
          <ac:cxnSpMkLst>
            <pc:docMk/>
            <pc:sldMk cId="4261992733" sldId="263"/>
            <ac:cxnSpMk id="20" creationId="{9579B420-4FD6-4417-82C6-F6CE74C0ECE5}"/>
          </ac:cxnSpMkLst>
        </pc:cxnChg>
        <pc:cxnChg chg="mod">
          <ac:chgData name="Monica Crinu" userId="0e53d62f-ffa5-4577-a324-d60b80f1e1a9" providerId="ADAL" clId="{AFB95144-56A7-4D74-AAF5-82F3C668A166}" dt="2019-09-04T08:32:34.575" v="156" actId="164"/>
          <ac:cxnSpMkLst>
            <pc:docMk/>
            <pc:sldMk cId="4261992733" sldId="263"/>
            <ac:cxnSpMk id="21" creationId="{4DD676F4-57AE-43CD-B95A-6100BDD28241}"/>
          </ac:cxnSpMkLst>
        </pc:cxnChg>
      </pc:sldChg>
      <pc:sldChg chg="addSp delSp modSp">
        <pc:chgData name="Monica Crinu" userId="0e53d62f-ffa5-4577-a324-d60b80f1e1a9" providerId="ADAL" clId="{AFB95144-56A7-4D74-AAF5-82F3C668A166}" dt="2019-09-04T08:33:43.883" v="196" actId="20577"/>
        <pc:sldMkLst>
          <pc:docMk/>
          <pc:sldMk cId="2732100679" sldId="264"/>
        </pc:sldMkLst>
        <pc:spChg chg="del">
          <ac:chgData name="Monica Crinu" userId="0e53d62f-ffa5-4577-a324-d60b80f1e1a9" providerId="ADAL" clId="{AFB95144-56A7-4D74-AAF5-82F3C668A166}" dt="2019-09-04T08:33:14.742" v="167" actId="478"/>
          <ac:spMkLst>
            <pc:docMk/>
            <pc:sldMk cId="2732100679" sldId="264"/>
            <ac:spMk id="2" creationId="{13F63BF8-744E-4915-B39E-232637FC7C0A}"/>
          </ac:spMkLst>
        </pc:spChg>
        <pc:spChg chg="del">
          <ac:chgData name="Monica Crinu" userId="0e53d62f-ffa5-4577-a324-d60b80f1e1a9" providerId="ADAL" clId="{AFB95144-56A7-4D74-AAF5-82F3C668A166}" dt="2019-09-04T08:33:22.148" v="169" actId="478"/>
          <ac:spMkLst>
            <pc:docMk/>
            <pc:sldMk cId="2732100679" sldId="264"/>
            <ac:spMk id="3" creationId="{C3CE08EB-0381-4BF4-9E30-AFC9893A0F63}"/>
          </ac:spMkLst>
        </pc:spChg>
        <pc:spChg chg="mod">
          <ac:chgData name="Monica Crinu" userId="0e53d62f-ffa5-4577-a324-d60b80f1e1a9" providerId="ADAL" clId="{AFB95144-56A7-4D74-AAF5-82F3C668A166}" dt="2019-09-04T08:33:43.883" v="196" actId="20577"/>
          <ac:spMkLst>
            <pc:docMk/>
            <pc:sldMk cId="2732100679" sldId="264"/>
            <ac:spMk id="4" creationId="{00000000-0000-0000-0000-000000000000}"/>
          </ac:spMkLst>
        </pc:spChg>
        <pc:spChg chg="add del mod">
          <ac:chgData name="Monica Crinu" userId="0e53d62f-ffa5-4577-a324-d60b80f1e1a9" providerId="ADAL" clId="{AFB95144-56A7-4D74-AAF5-82F3C668A166}" dt="2019-09-04T08:33:19.990" v="168" actId="1076"/>
          <ac:spMkLst>
            <pc:docMk/>
            <pc:sldMk cId="2732100679" sldId="264"/>
            <ac:spMk id="487" creationId="{10CEAE7D-7680-48CF-964E-5FB8BB311FF1}"/>
          </ac:spMkLst>
        </pc:spChg>
      </pc:sldChg>
      <pc:sldChg chg="modSp">
        <pc:chgData name="Monica Crinu" userId="0e53d62f-ffa5-4577-a324-d60b80f1e1a9" providerId="ADAL" clId="{AFB95144-56A7-4D74-AAF5-82F3C668A166}" dt="2019-09-04T08:50:56.871" v="548" actId="14100"/>
        <pc:sldMkLst>
          <pc:docMk/>
          <pc:sldMk cId="3574520819" sldId="265"/>
        </pc:sldMkLst>
        <pc:spChg chg="mod">
          <ac:chgData name="Monica Crinu" userId="0e53d62f-ffa5-4577-a324-d60b80f1e1a9" providerId="ADAL" clId="{AFB95144-56A7-4D74-AAF5-82F3C668A166}" dt="2019-09-04T08:50:56.871" v="548" actId="14100"/>
          <ac:spMkLst>
            <pc:docMk/>
            <pc:sldMk cId="3574520819" sldId="265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30:11.673" v="117" actId="14100"/>
        <pc:sldMkLst>
          <pc:docMk/>
          <pc:sldMk cId="1921056862" sldId="266"/>
        </pc:sldMkLst>
        <pc:spChg chg="mod">
          <ac:chgData name="Monica Crinu" userId="0e53d62f-ffa5-4577-a324-d60b80f1e1a9" providerId="ADAL" clId="{AFB95144-56A7-4D74-AAF5-82F3C668A166}" dt="2019-09-04T08:30:11.673" v="117" actId="14100"/>
          <ac:spMkLst>
            <pc:docMk/>
            <pc:sldMk cId="1921056862" sldId="266"/>
            <ac:spMk id="6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51:52.754" v="565" actId="14100"/>
        <pc:sldMkLst>
          <pc:docMk/>
          <pc:sldMk cId="333236727" sldId="267"/>
        </pc:sldMkLst>
        <pc:spChg chg="mod">
          <ac:chgData name="Monica Crinu" userId="0e53d62f-ffa5-4577-a324-d60b80f1e1a9" providerId="ADAL" clId="{AFB95144-56A7-4D74-AAF5-82F3C668A166}" dt="2019-09-04T08:51:52.754" v="565" actId="14100"/>
          <ac:spMkLst>
            <pc:docMk/>
            <pc:sldMk cId="333236727" sldId="267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1:04.986" v="549" actId="207"/>
          <ac:spMkLst>
            <pc:docMk/>
            <pc:sldMk cId="333236727" sldId="267"/>
            <ac:spMk id="6" creationId="{2506B1C6-3B75-41F5-898D-8EF93163B5B5}"/>
          </ac:spMkLst>
        </pc:spChg>
        <pc:spChg chg="mod">
          <ac:chgData name="Monica Crinu" userId="0e53d62f-ffa5-4577-a324-d60b80f1e1a9" providerId="ADAL" clId="{AFB95144-56A7-4D74-AAF5-82F3C668A166}" dt="2019-09-04T08:51:06.868" v="550" actId="207"/>
          <ac:spMkLst>
            <pc:docMk/>
            <pc:sldMk cId="333236727" sldId="267"/>
            <ac:spMk id="7" creationId="{E03340C8-4572-4242-8F0A-5D981F1288F4}"/>
          </ac:spMkLst>
        </pc:spChg>
        <pc:spChg chg="mod">
          <ac:chgData name="Monica Crinu" userId="0e53d62f-ffa5-4577-a324-d60b80f1e1a9" providerId="ADAL" clId="{AFB95144-56A7-4D74-AAF5-82F3C668A166}" dt="2019-09-04T08:51:41.498" v="563" actId="1076"/>
          <ac:spMkLst>
            <pc:docMk/>
            <pc:sldMk cId="333236727" sldId="267"/>
            <ac:spMk id="8" creationId="{D2C09A9D-DD74-46D2-9B55-CF9457478808}"/>
          </ac:spMkLst>
        </pc:spChg>
        <pc:spChg chg="mod">
          <ac:chgData name="Monica Crinu" userId="0e53d62f-ffa5-4577-a324-d60b80f1e1a9" providerId="ADAL" clId="{AFB95144-56A7-4D74-AAF5-82F3C668A166}" dt="2019-09-04T08:51:33.685" v="561" actId="12"/>
          <ac:spMkLst>
            <pc:docMk/>
            <pc:sldMk cId="333236727" sldId="267"/>
            <ac:spMk id="10" creationId="{32DD1468-FECB-41FA-AC16-3408551EDADE}"/>
          </ac:spMkLst>
        </pc:spChg>
        <pc:spChg chg="mod">
          <ac:chgData name="Monica Crinu" userId="0e53d62f-ffa5-4577-a324-d60b80f1e1a9" providerId="ADAL" clId="{AFB95144-56A7-4D74-AAF5-82F3C668A166}" dt="2019-09-04T08:51:31.139" v="560" actId="12"/>
          <ac:spMkLst>
            <pc:docMk/>
            <pc:sldMk cId="333236727" sldId="267"/>
            <ac:spMk id="11" creationId="{616A81F2-AA71-44BD-B31A-D0C4E6C248C4}"/>
          </ac:spMkLst>
        </pc:spChg>
        <pc:spChg chg="mod">
          <ac:chgData name="Monica Crinu" userId="0e53d62f-ffa5-4577-a324-d60b80f1e1a9" providerId="ADAL" clId="{AFB95144-56A7-4D74-AAF5-82F3C668A166}" dt="2019-09-04T08:51:15.190" v="554" actId="14100"/>
          <ac:spMkLst>
            <pc:docMk/>
            <pc:sldMk cId="333236727" sldId="267"/>
            <ac:spMk id="12" creationId="{A435112E-427D-457D-B471-D56A56E6D248}"/>
          </ac:spMkLst>
        </pc:spChg>
        <pc:grpChg chg="mod">
          <ac:chgData name="Monica Crinu" userId="0e53d62f-ffa5-4577-a324-d60b80f1e1a9" providerId="ADAL" clId="{AFB95144-56A7-4D74-AAF5-82F3C668A166}" dt="2019-09-04T08:51:18.963" v="555" actId="1076"/>
          <ac:grpSpMkLst>
            <pc:docMk/>
            <pc:sldMk cId="333236727" sldId="267"/>
            <ac:grpSpMk id="9" creationId="{8438306B-38DB-4092-B616-C5D958CE069F}"/>
          </ac:grpSpMkLst>
        </pc:grpChg>
      </pc:sldChg>
      <pc:sldChg chg="modSp">
        <pc:chgData name="Monica Crinu" userId="0e53d62f-ffa5-4577-a324-d60b80f1e1a9" providerId="ADAL" clId="{AFB95144-56A7-4D74-AAF5-82F3C668A166}" dt="2019-09-04T08:53:14.762" v="576" actId="122"/>
        <pc:sldMkLst>
          <pc:docMk/>
          <pc:sldMk cId="3613016938" sldId="268"/>
        </pc:sldMkLst>
        <pc:spChg chg="mod">
          <ac:chgData name="Monica Crinu" userId="0e53d62f-ffa5-4577-a324-d60b80f1e1a9" providerId="ADAL" clId="{AFB95144-56A7-4D74-AAF5-82F3C668A166}" dt="2019-09-04T08:53:14.762" v="576" actId="122"/>
          <ac:spMkLst>
            <pc:docMk/>
            <pc:sldMk cId="3613016938" sldId="268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2:58.009" v="573" actId="14100"/>
          <ac:spMkLst>
            <pc:docMk/>
            <pc:sldMk cId="3613016938" sldId="268"/>
            <ac:spMk id="7" creationId="{6983A9B5-49E7-4407-B04F-8B565A561898}"/>
          </ac:spMkLst>
        </pc:spChg>
        <pc:picChg chg="mod">
          <ac:chgData name="Monica Crinu" userId="0e53d62f-ffa5-4577-a324-d60b80f1e1a9" providerId="ADAL" clId="{AFB95144-56A7-4D74-AAF5-82F3C668A166}" dt="2019-09-04T08:52:03.971" v="566" actId="1076"/>
          <ac:picMkLst>
            <pc:docMk/>
            <pc:sldMk cId="3613016938" sldId="268"/>
            <ac:picMk id="6" creationId="{F046F145-4C1E-4AD9-83E6-F2131F41172A}"/>
          </ac:picMkLst>
        </pc:picChg>
      </pc:sldChg>
      <pc:sldChg chg="modSp">
        <pc:chgData name="Monica Crinu" userId="0e53d62f-ffa5-4577-a324-d60b80f1e1a9" providerId="ADAL" clId="{AFB95144-56A7-4D74-AAF5-82F3C668A166}" dt="2019-09-04T08:53:10.980" v="575" actId="122"/>
        <pc:sldMkLst>
          <pc:docMk/>
          <pc:sldMk cId="2802073454" sldId="269"/>
        </pc:sldMkLst>
        <pc:spChg chg="mod">
          <ac:chgData name="Monica Crinu" userId="0e53d62f-ffa5-4577-a324-d60b80f1e1a9" providerId="ADAL" clId="{AFB95144-56A7-4D74-AAF5-82F3C668A166}" dt="2019-09-04T08:53:10.980" v="575" actId="122"/>
          <ac:spMkLst>
            <pc:docMk/>
            <pc:sldMk cId="2802073454" sldId="269"/>
            <ac:spMk id="4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53:33.923" v="578" actId="20577"/>
        <pc:sldMkLst>
          <pc:docMk/>
          <pc:sldMk cId="1925879192" sldId="271"/>
        </pc:sldMkLst>
        <pc:spChg chg="mod">
          <ac:chgData name="Monica Crinu" userId="0e53d62f-ffa5-4577-a324-d60b80f1e1a9" providerId="ADAL" clId="{AFB95144-56A7-4D74-AAF5-82F3C668A166}" dt="2019-09-04T08:53:33.923" v="578" actId="20577"/>
          <ac:spMkLst>
            <pc:docMk/>
            <pc:sldMk cId="1925879192" sldId="271"/>
            <ac:spMk id="5" creationId="{F80E12F5-F420-4022-A33A-C6A999609E54}"/>
          </ac:spMkLst>
        </pc:spChg>
      </pc:sldChg>
      <pc:sldChg chg="modSp">
        <pc:chgData name="Monica Crinu" userId="0e53d62f-ffa5-4577-a324-d60b80f1e1a9" providerId="ADAL" clId="{AFB95144-56A7-4D74-AAF5-82F3C668A166}" dt="2019-09-04T08:53:53.179" v="580" actId="207"/>
        <pc:sldMkLst>
          <pc:docMk/>
          <pc:sldMk cId="3996946916" sldId="272"/>
        </pc:sldMkLst>
        <pc:spChg chg="mod">
          <ac:chgData name="Monica Crinu" userId="0e53d62f-ffa5-4577-a324-d60b80f1e1a9" providerId="ADAL" clId="{AFB95144-56A7-4D74-AAF5-82F3C668A166}" dt="2019-09-04T08:53:44.977" v="579" actId="122"/>
          <ac:spMkLst>
            <pc:docMk/>
            <pc:sldMk cId="3996946916" sldId="272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3:53.179" v="580" actId="207"/>
          <ac:spMkLst>
            <pc:docMk/>
            <pc:sldMk cId="3996946916" sldId="272"/>
            <ac:spMk id="36" creationId="{8BD3B80E-6643-438B-8DBE-C21BAC7412DF}"/>
          </ac:spMkLst>
        </pc:spChg>
      </pc:sldChg>
      <pc:sldChg chg="delSp modSp ord">
        <pc:chgData name="Monica Crinu" userId="0e53d62f-ffa5-4577-a324-d60b80f1e1a9" providerId="ADAL" clId="{AFB95144-56A7-4D74-AAF5-82F3C668A166}" dt="2019-09-04T08:55:26.699" v="600" actId="404"/>
        <pc:sldMkLst>
          <pc:docMk/>
          <pc:sldMk cId="129962999" sldId="273"/>
        </pc:sldMkLst>
        <pc:spChg chg="del mod">
          <ac:chgData name="Monica Crinu" userId="0e53d62f-ffa5-4577-a324-d60b80f1e1a9" providerId="ADAL" clId="{AFB95144-56A7-4D74-AAF5-82F3C668A166}" dt="2019-09-04T08:54:09.806" v="584" actId="478"/>
          <ac:spMkLst>
            <pc:docMk/>
            <pc:sldMk cId="129962999" sldId="273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5:26.699" v="600" actId="404"/>
          <ac:spMkLst>
            <pc:docMk/>
            <pc:sldMk cId="129962999" sldId="273"/>
            <ac:spMk id="9" creationId="{D718E862-6354-4C95-BB20-2177B31BF761}"/>
          </ac:spMkLst>
        </pc:spChg>
        <pc:grpChg chg="mod">
          <ac:chgData name="Monica Crinu" userId="0e53d62f-ffa5-4577-a324-d60b80f1e1a9" providerId="ADAL" clId="{AFB95144-56A7-4D74-AAF5-82F3C668A166}" dt="2019-09-04T08:54:23.526" v="588" actId="1076"/>
          <ac:grpSpMkLst>
            <pc:docMk/>
            <pc:sldMk cId="129962999" sldId="273"/>
            <ac:grpSpMk id="5" creationId="{921AAD09-EB8C-45FE-9F37-12B75E3AF94D}"/>
          </ac:grpSpMkLst>
        </pc:grpChg>
      </pc:sldChg>
      <pc:sldChg chg="delSp modSp">
        <pc:chgData name="Monica Crinu" userId="0e53d62f-ffa5-4577-a324-d60b80f1e1a9" providerId="ADAL" clId="{AFB95144-56A7-4D74-AAF5-82F3C668A166}" dt="2019-09-04T08:57:35.046" v="659" actId="20577"/>
        <pc:sldMkLst>
          <pc:docMk/>
          <pc:sldMk cId="2569135725" sldId="274"/>
        </pc:sldMkLst>
        <pc:spChg chg="del mod">
          <ac:chgData name="Monica Crinu" userId="0e53d62f-ffa5-4577-a324-d60b80f1e1a9" providerId="ADAL" clId="{AFB95144-56A7-4D74-AAF5-82F3C668A166}" dt="2019-09-04T08:56:45.158" v="608" actId="478"/>
          <ac:spMkLst>
            <pc:docMk/>
            <pc:sldMk cId="2569135725" sldId="274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7:35.046" v="659" actId="20577"/>
          <ac:spMkLst>
            <pc:docMk/>
            <pc:sldMk cId="2569135725" sldId="274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57:48.620" v="660" actId="1076"/>
        <pc:sldMkLst>
          <pc:docMk/>
          <pc:sldMk cId="1085707915" sldId="275"/>
        </pc:sldMkLst>
        <pc:spChg chg="mod">
          <ac:chgData name="Monica Crinu" userId="0e53d62f-ffa5-4577-a324-d60b80f1e1a9" providerId="ADAL" clId="{AFB95144-56A7-4D74-AAF5-82F3C668A166}" dt="2019-09-04T08:57:48.620" v="660" actId="1076"/>
          <ac:spMkLst>
            <pc:docMk/>
            <pc:sldMk cId="1085707915" sldId="275"/>
            <ac:spMk id="6" creationId="{2795556E-C7E8-445E-B463-BBC6CB9B6910}"/>
          </ac:spMkLst>
        </pc:spChg>
      </pc:sldChg>
      <pc:sldChg chg="modSp">
        <pc:chgData name="Monica Crinu" userId="0e53d62f-ffa5-4577-a324-d60b80f1e1a9" providerId="ADAL" clId="{AFB95144-56A7-4D74-AAF5-82F3C668A166}" dt="2019-09-04T08:58:33.985" v="683" actId="6549"/>
        <pc:sldMkLst>
          <pc:docMk/>
          <pc:sldMk cId="819029185" sldId="276"/>
        </pc:sldMkLst>
        <pc:spChg chg="mod">
          <ac:chgData name="Monica Crinu" userId="0e53d62f-ffa5-4577-a324-d60b80f1e1a9" providerId="ADAL" clId="{AFB95144-56A7-4D74-AAF5-82F3C668A166}" dt="2019-09-04T08:58:07.575" v="680" actId="122"/>
          <ac:spMkLst>
            <pc:docMk/>
            <pc:sldMk cId="819029185" sldId="276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8:13.192" v="682" actId="1076"/>
          <ac:spMkLst>
            <pc:docMk/>
            <pc:sldMk cId="819029185" sldId="276"/>
            <ac:spMk id="5" creationId="{054A8653-B8B2-4572-AA58-B407CE4021FE}"/>
          </ac:spMkLst>
        </pc:spChg>
        <pc:spChg chg="mod">
          <ac:chgData name="Monica Crinu" userId="0e53d62f-ffa5-4577-a324-d60b80f1e1a9" providerId="ADAL" clId="{AFB95144-56A7-4D74-AAF5-82F3C668A166}" dt="2019-09-04T08:58:33.985" v="683" actId="6549"/>
          <ac:spMkLst>
            <pc:docMk/>
            <pc:sldMk cId="819029185" sldId="276"/>
            <ac:spMk id="22" creationId="{F426D577-3E23-4970-849C-FEA0AAF434DD}"/>
          </ac:spMkLst>
        </pc:spChg>
      </pc:sldChg>
      <pc:sldChg chg="addSp delSp modSp modAnim">
        <pc:chgData name="Monica Crinu" userId="0e53d62f-ffa5-4577-a324-d60b80f1e1a9" providerId="ADAL" clId="{AFB95144-56A7-4D74-AAF5-82F3C668A166}" dt="2019-09-04T08:59:22.407" v="709" actId="1076"/>
        <pc:sldMkLst>
          <pc:docMk/>
          <pc:sldMk cId="217769192" sldId="277"/>
        </pc:sldMkLst>
        <pc:spChg chg="del">
          <ac:chgData name="Monica Crinu" userId="0e53d62f-ffa5-4577-a324-d60b80f1e1a9" providerId="ADAL" clId="{AFB95144-56A7-4D74-AAF5-82F3C668A166}" dt="2019-09-04T08:58:47.705" v="684" actId="478"/>
          <ac:spMkLst>
            <pc:docMk/>
            <pc:sldMk cId="217769192" sldId="277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9:22.407" v="709" actId="1076"/>
          <ac:spMkLst>
            <pc:docMk/>
            <pc:sldMk cId="217769192" sldId="277"/>
            <ac:spMk id="5" creationId="{2FBA1952-4FAA-46FB-9852-88B26E4E98AC}"/>
          </ac:spMkLst>
        </pc:spChg>
        <pc:spChg chg="del">
          <ac:chgData name="Monica Crinu" userId="0e53d62f-ffa5-4577-a324-d60b80f1e1a9" providerId="ADAL" clId="{AFB95144-56A7-4D74-AAF5-82F3C668A166}" dt="2019-09-04T08:58:47.705" v="684" actId="478"/>
          <ac:spMkLst>
            <pc:docMk/>
            <pc:sldMk cId="217769192" sldId="277"/>
            <ac:spMk id="7" creationId="{054A8653-B8B2-4572-AA58-B407CE4021FE}"/>
          </ac:spMkLst>
        </pc:spChg>
        <pc:spChg chg="add del mod">
          <ac:chgData name="Monica Crinu" userId="0e53d62f-ffa5-4577-a324-d60b80f1e1a9" providerId="ADAL" clId="{AFB95144-56A7-4D74-AAF5-82F3C668A166}" dt="2019-09-04T08:58:54.477" v="689" actId="478"/>
          <ac:spMkLst>
            <pc:docMk/>
            <pc:sldMk cId="217769192" sldId="277"/>
            <ac:spMk id="9" creationId="{D5A732E3-5081-4AEA-A8D0-6114465BA788}"/>
          </ac:spMkLst>
        </pc:spChg>
        <pc:spChg chg="add del">
          <ac:chgData name="Monica Crinu" userId="0e53d62f-ffa5-4577-a324-d60b80f1e1a9" providerId="ADAL" clId="{AFB95144-56A7-4D74-AAF5-82F3C668A166}" dt="2019-09-04T08:58:52.848" v="688"/>
          <ac:spMkLst>
            <pc:docMk/>
            <pc:sldMk cId="217769192" sldId="277"/>
            <ac:spMk id="10" creationId="{5D988FCE-A4BB-48AD-89A2-39323361BAE4}"/>
          </ac:spMkLst>
        </pc:spChg>
        <pc:spChg chg="add del">
          <ac:chgData name="Monica Crinu" userId="0e53d62f-ffa5-4577-a324-d60b80f1e1a9" providerId="ADAL" clId="{AFB95144-56A7-4D74-AAF5-82F3C668A166}" dt="2019-09-04T08:58:52.848" v="688"/>
          <ac:spMkLst>
            <pc:docMk/>
            <pc:sldMk cId="217769192" sldId="277"/>
            <ac:spMk id="11" creationId="{A39C2531-D7D6-465B-8B93-257D3DAE0129}"/>
          </ac:spMkLst>
        </pc:spChg>
        <pc:spChg chg="add">
          <ac:chgData name="Monica Crinu" userId="0e53d62f-ffa5-4577-a324-d60b80f1e1a9" providerId="ADAL" clId="{AFB95144-56A7-4D74-AAF5-82F3C668A166}" dt="2019-09-04T08:58:55.252" v="690"/>
          <ac:spMkLst>
            <pc:docMk/>
            <pc:sldMk cId="217769192" sldId="277"/>
            <ac:spMk id="12" creationId="{7A256094-64A7-4267-B5E1-C92D95CF293F}"/>
          </ac:spMkLst>
        </pc:spChg>
        <pc:spChg chg="add mod">
          <ac:chgData name="Monica Crinu" userId="0e53d62f-ffa5-4577-a324-d60b80f1e1a9" providerId="ADAL" clId="{AFB95144-56A7-4D74-AAF5-82F3C668A166}" dt="2019-09-04T08:58:59.615" v="700" actId="20577"/>
          <ac:spMkLst>
            <pc:docMk/>
            <pc:sldMk cId="217769192" sldId="277"/>
            <ac:spMk id="13" creationId="{69F03DEA-B3E8-47AD-AC03-992960000A2E}"/>
          </ac:spMkLst>
        </pc:spChg>
        <pc:spChg chg="add del">
          <ac:chgData name="Monica Crinu" userId="0e53d62f-ffa5-4577-a324-d60b80f1e1a9" providerId="ADAL" clId="{AFB95144-56A7-4D74-AAF5-82F3C668A166}" dt="2019-09-04T08:58:57.016" v="692"/>
          <ac:spMkLst>
            <pc:docMk/>
            <pc:sldMk cId="217769192" sldId="277"/>
            <ac:spMk id="14" creationId="{221F728F-745B-4B65-836A-B681FE53C078}"/>
          </ac:spMkLst>
        </pc:spChg>
        <pc:spChg chg="add del">
          <ac:chgData name="Monica Crinu" userId="0e53d62f-ffa5-4577-a324-d60b80f1e1a9" providerId="ADAL" clId="{AFB95144-56A7-4D74-AAF5-82F3C668A166}" dt="2019-09-04T08:58:57.016" v="692"/>
          <ac:spMkLst>
            <pc:docMk/>
            <pc:sldMk cId="217769192" sldId="277"/>
            <ac:spMk id="15" creationId="{368D69BB-B5D9-4CDF-9056-1365621303A4}"/>
          </ac:spMkLst>
        </pc:spChg>
        <pc:picChg chg="mod">
          <ac:chgData name="Monica Crinu" userId="0e53d62f-ffa5-4577-a324-d60b80f1e1a9" providerId="ADAL" clId="{AFB95144-56A7-4D74-AAF5-82F3C668A166}" dt="2019-09-04T08:59:17.196" v="707" actId="1076"/>
          <ac:picMkLst>
            <pc:docMk/>
            <pc:sldMk cId="217769192" sldId="277"/>
            <ac:picMk id="6" creationId="{480D3DCA-46AC-41DD-9E06-D5340B047FFA}"/>
          </ac:picMkLst>
        </pc:picChg>
      </pc:sldChg>
      <pc:sldChg chg="modSp">
        <pc:chgData name="Monica Crinu" userId="0e53d62f-ffa5-4577-a324-d60b80f1e1a9" providerId="ADAL" clId="{AFB95144-56A7-4D74-AAF5-82F3C668A166}" dt="2019-09-04T08:59:37.034" v="718" actId="1036"/>
        <pc:sldMkLst>
          <pc:docMk/>
          <pc:sldMk cId="748033389" sldId="278"/>
        </pc:sldMkLst>
        <pc:spChg chg="mod">
          <ac:chgData name="Monica Crinu" userId="0e53d62f-ffa5-4577-a324-d60b80f1e1a9" providerId="ADAL" clId="{AFB95144-56A7-4D74-AAF5-82F3C668A166}" dt="2019-09-04T08:59:30.891" v="714" actId="122"/>
          <ac:spMkLst>
            <pc:docMk/>
            <pc:sldMk cId="748033389" sldId="278"/>
            <ac:spMk id="4" creationId="{00000000-0000-0000-0000-000000000000}"/>
          </ac:spMkLst>
        </pc:spChg>
        <pc:picChg chg="mod">
          <ac:chgData name="Monica Crinu" userId="0e53d62f-ffa5-4577-a324-d60b80f1e1a9" providerId="ADAL" clId="{AFB95144-56A7-4D74-AAF5-82F3C668A166}" dt="2019-09-04T08:59:37.034" v="718" actId="1036"/>
          <ac:picMkLst>
            <pc:docMk/>
            <pc:sldMk cId="748033389" sldId="278"/>
            <ac:picMk id="5" creationId="{1DF38529-ACEE-4347-87AE-DF7054B567D4}"/>
          </ac:picMkLst>
        </pc:picChg>
      </pc:sldChg>
      <pc:sldChg chg="del">
        <pc:chgData name="Monica Crinu" userId="0e53d62f-ffa5-4577-a324-d60b80f1e1a9" providerId="ADAL" clId="{AFB95144-56A7-4D74-AAF5-82F3C668A166}" dt="2019-09-04T08:34:10.939" v="221" actId="2696"/>
        <pc:sldMkLst>
          <pc:docMk/>
          <pc:sldMk cId="2633543219" sldId="279"/>
        </pc:sldMkLst>
      </pc:sldChg>
      <pc:sldChg chg="delSp modSp">
        <pc:chgData name="Monica Crinu" userId="0e53d62f-ffa5-4577-a324-d60b80f1e1a9" providerId="ADAL" clId="{AFB95144-56A7-4D74-AAF5-82F3C668A166}" dt="2019-09-04T08:36:44.992" v="332" actId="1036"/>
        <pc:sldMkLst>
          <pc:docMk/>
          <pc:sldMk cId="2989729085" sldId="280"/>
        </pc:sldMkLst>
        <pc:spChg chg="mod">
          <ac:chgData name="Monica Crinu" userId="0e53d62f-ffa5-4577-a324-d60b80f1e1a9" providerId="ADAL" clId="{AFB95144-56A7-4D74-AAF5-82F3C668A166}" dt="2019-09-04T08:36:44.992" v="332" actId="1036"/>
          <ac:spMkLst>
            <pc:docMk/>
            <pc:sldMk cId="2989729085" sldId="280"/>
            <ac:spMk id="4" creationId="{46EE0168-1886-4796-8AE3-7ACE9BCFFF35}"/>
          </ac:spMkLst>
        </pc:spChg>
        <pc:spChg chg="mod">
          <ac:chgData name="Monica Crinu" userId="0e53d62f-ffa5-4577-a324-d60b80f1e1a9" providerId="ADAL" clId="{AFB95144-56A7-4D74-AAF5-82F3C668A166}" dt="2019-09-04T08:36:24.477" v="288" actId="1037"/>
          <ac:spMkLst>
            <pc:docMk/>
            <pc:sldMk cId="2989729085" sldId="280"/>
            <ac:spMk id="8" creationId="{2EE3C215-3CC0-461D-9C95-4E02C483A6A1}"/>
          </ac:spMkLst>
        </pc:spChg>
        <pc:spChg chg="mod">
          <ac:chgData name="Monica Crinu" userId="0e53d62f-ffa5-4577-a324-d60b80f1e1a9" providerId="ADAL" clId="{AFB95144-56A7-4D74-AAF5-82F3C668A166}" dt="2019-09-04T08:36:31.219" v="311" actId="1038"/>
          <ac:spMkLst>
            <pc:docMk/>
            <pc:sldMk cId="2989729085" sldId="280"/>
            <ac:spMk id="9" creationId="{E07047BB-1018-4A02-9F32-A60E98D7D3A3}"/>
          </ac:spMkLst>
        </pc:spChg>
        <pc:spChg chg="del mod">
          <ac:chgData name="Monica Crinu" userId="0e53d62f-ffa5-4577-a324-d60b80f1e1a9" providerId="ADAL" clId="{AFB95144-56A7-4D74-AAF5-82F3C668A166}" dt="2019-09-04T08:34:27.780" v="225" actId="478"/>
          <ac:spMkLst>
            <pc:docMk/>
            <pc:sldMk cId="2989729085" sldId="280"/>
            <ac:spMk id="10" creationId="{00000000-0000-0000-0000-000000000000}"/>
          </ac:spMkLst>
        </pc:spChg>
        <pc:picChg chg="mod">
          <ac:chgData name="Monica Crinu" userId="0e53d62f-ffa5-4577-a324-d60b80f1e1a9" providerId="ADAL" clId="{AFB95144-56A7-4D74-AAF5-82F3C668A166}" dt="2019-09-04T08:36:27.240" v="303" actId="1038"/>
          <ac:picMkLst>
            <pc:docMk/>
            <pc:sldMk cId="2989729085" sldId="280"/>
            <ac:picMk id="3" creationId="{5752A250-8D19-4909-B161-914D5E182D67}"/>
          </ac:picMkLst>
        </pc:picChg>
      </pc:sldChg>
      <pc:sldChg chg="delSp modSp">
        <pc:chgData name="Monica Crinu" userId="0e53d62f-ffa5-4577-a324-d60b80f1e1a9" providerId="ADAL" clId="{AFB95144-56A7-4D74-AAF5-82F3C668A166}" dt="2019-09-04T08:41:37.789" v="352" actId="14100"/>
        <pc:sldMkLst>
          <pc:docMk/>
          <pc:sldMk cId="2687390586" sldId="281"/>
        </pc:sldMkLst>
        <pc:spChg chg="del mod">
          <ac:chgData name="Monica Crinu" userId="0e53d62f-ffa5-4577-a324-d60b80f1e1a9" providerId="ADAL" clId="{AFB95144-56A7-4D74-AAF5-82F3C668A166}" dt="2019-09-04T08:37:29.551" v="341" actId="478"/>
          <ac:spMkLst>
            <pc:docMk/>
            <pc:sldMk cId="2687390586" sldId="281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41:37.789" v="352" actId="14100"/>
          <ac:spMkLst>
            <pc:docMk/>
            <pc:sldMk cId="2687390586" sldId="281"/>
            <ac:spMk id="4" creationId="{00000000-0000-0000-0000-000000000000}"/>
          </ac:spMkLst>
        </pc:spChg>
      </pc:sldChg>
      <pc:sldChg chg="addSp delSp modSp">
        <pc:chgData name="Monica Crinu" userId="0e53d62f-ffa5-4577-a324-d60b80f1e1a9" providerId="ADAL" clId="{AFB95144-56A7-4D74-AAF5-82F3C668A166}" dt="2019-09-04T08:44:12.518" v="395" actId="1076"/>
        <pc:sldMkLst>
          <pc:docMk/>
          <pc:sldMk cId="511084424" sldId="282"/>
        </pc:sldMkLst>
        <pc:spChg chg="del mod">
          <ac:chgData name="Monica Crinu" userId="0e53d62f-ffa5-4577-a324-d60b80f1e1a9" providerId="ADAL" clId="{AFB95144-56A7-4D74-AAF5-82F3C668A166}" dt="2019-09-04T08:42:14.472" v="357" actId="478"/>
          <ac:spMkLst>
            <pc:docMk/>
            <pc:sldMk cId="511084424" sldId="282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44:10.137" v="394" actId="1076"/>
          <ac:spMkLst>
            <pc:docMk/>
            <pc:sldMk cId="511084424" sldId="282"/>
            <ac:spMk id="4" creationId="{570F6E7C-E781-4447-8D39-C95E6CD6C3B3}"/>
          </ac:spMkLst>
        </pc:spChg>
        <pc:spChg chg="mod">
          <ac:chgData name="Monica Crinu" userId="0e53d62f-ffa5-4577-a324-d60b80f1e1a9" providerId="ADAL" clId="{AFB95144-56A7-4D74-AAF5-82F3C668A166}" dt="2019-09-04T08:44:12.518" v="395" actId="1076"/>
          <ac:spMkLst>
            <pc:docMk/>
            <pc:sldMk cId="511084424" sldId="282"/>
            <ac:spMk id="6" creationId="{B13F144A-956F-4CE2-90E5-E9C29B27EFD3}"/>
          </ac:spMkLst>
        </pc:spChg>
        <pc:spChg chg="mod">
          <ac:chgData name="Monica Crinu" userId="0e53d62f-ffa5-4577-a324-d60b80f1e1a9" providerId="ADAL" clId="{AFB95144-56A7-4D74-AAF5-82F3C668A166}" dt="2019-09-04T08:41:59.146" v="353"/>
          <ac:spMkLst>
            <pc:docMk/>
            <pc:sldMk cId="511084424" sldId="282"/>
            <ac:spMk id="7" creationId="{CF9DAE53-8551-4C86-8BE0-E30F798FCECC}"/>
          </ac:spMkLst>
        </pc:spChg>
        <pc:spChg chg="add mod">
          <ac:chgData name="Monica Crinu" userId="0e53d62f-ffa5-4577-a324-d60b80f1e1a9" providerId="ADAL" clId="{AFB95144-56A7-4D74-AAF5-82F3C668A166}" dt="2019-09-04T08:43:59.522" v="392" actId="20577"/>
          <ac:spMkLst>
            <pc:docMk/>
            <pc:sldMk cId="511084424" sldId="282"/>
            <ac:spMk id="9" creationId="{1C0CD72A-D489-4DED-BE35-87E9AC3AC35C}"/>
          </ac:spMkLst>
        </pc:spChg>
        <pc:picChg chg="mod">
          <ac:chgData name="Monica Crinu" userId="0e53d62f-ffa5-4577-a324-d60b80f1e1a9" providerId="ADAL" clId="{AFB95144-56A7-4D74-AAF5-82F3C668A166}" dt="2019-09-04T08:44:12.518" v="395" actId="1076"/>
          <ac:picMkLst>
            <pc:docMk/>
            <pc:sldMk cId="511084424" sldId="282"/>
            <ac:picMk id="5" creationId="{F0C5A1E9-7074-40A0-A6C5-CB63B702AE8A}"/>
          </ac:picMkLst>
        </pc:picChg>
      </pc:sldChg>
      <pc:sldChg chg="del">
        <pc:chgData name="Monica Crinu" userId="0e53d62f-ffa5-4577-a324-d60b80f1e1a9" providerId="ADAL" clId="{AFB95144-56A7-4D74-AAF5-82F3C668A166}" dt="2019-09-04T08:48:04.825" v="467" actId="2696"/>
        <pc:sldMkLst>
          <pc:docMk/>
          <pc:sldMk cId="2885052613" sldId="283"/>
        </pc:sldMkLst>
      </pc:sldChg>
      <pc:sldChg chg="addSp delSp modSp">
        <pc:chgData name="Monica Crinu" userId="0e53d62f-ffa5-4577-a324-d60b80f1e1a9" providerId="ADAL" clId="{AFB95144-56A7-4D74-AAF5-82F3C668A166}" dt="2019-09-04T08:49:58.925" v="530" actId="20577"/>
        <pc:sldMkLst>
          <pc:docMk/>
          <pc:sldMk cId="3331593757" sldId="284"/>
        </pc:sldMkLst>
        <pc:spChg chg="del mod">
          <ac:chgData name="Monica Crinu" userId="0e53d62f-ffa5-4577-a324-d60b80f1e1a9" providerId="ADAL" clId="{AFB95144-56A7-4D74-AAF5-82F3C668A166}" dt="2019-09-04T08:49:02.113" v="511" actId="478"/>
          <ac:spMkLst>
            <pc:docMk/>
            <pc:sldMk cId="3331593757" sldId="284"/>
            <ac:spMk id="3" creationId="{00000000-0000-0000-0000-000000000000}"/>
          </ac:spMkLst>
        </pc:spChg>
        <pc:spChg chg="del mod">
          <ac:chgData name="Monica Crinu" userId="0e53d62f-ffa5-4577-a324-d60b80f1e1a9" providerId="ADAL" clId="{AFB95144-56A7-4D74-AAF5-82F3C668A166}" dt="2019-09-04T08:49:02.114" v="513"/>
          <ac:spMkLst>
            <pc:docMk/>
            <pc:sldMk cId="3331593757" sldId="284"/>
            <ac:spMk id="4" creationId="{CF7E7DA0-2636-49D5-AE0A-0C9EA91C12B2}"/>
          </ac:spMkLst>
        </pc:spChg>
        <pc:spChg chg="mod">
          <ac:chgData name="Monica Crinu" userId="0e53d62f-ffa5-4577-a324-d60b80f1e1a9" providerId="ADAL" clId="{AFB95144-56A7-4D74-AAF5-82F3C668A166}" dt="2019-09-04T08:49:58.925" v="530" actId="20577"/>
          <ac:spMkLst>
            <pc:docMk/>
            <pc:sldMk cId="3331593757" sldId="284"/>
            <ac:spMk id="5" creationId="{4D5B8919-F3A1-44EA-B77C-84FAE2F2C354}"/>
          </ac:spMkLst>
        </pc:spChg>
        <pc:spChg chg="add mod">
          <ac:chgData name="Monica Crinu" userId="0e53d62f-ffa5-4577-a324-d60b80f1e1a9" providerId="ADAL" clId="{AFB95144-56A7-4D74-AAF5-82F3C668A166}" dt="2019-09-04T08:49:19.403" v="516" actId="20577"/>
          <ac:spMkLst>
            <pc:docMk/>
            <pc:sldMk cId="3331593757" sldId="284"/>
            <ac:spMk id="9" creationId="{D5F52D70-7D55-4E50-9200-EE7BD1065128}"/>
          </ac:spMkLst>
        </pc:spChg>
        <pc:spChg chg="add del mod">
          <ac:chgData name="Monica Crinu" userId="0e53d62f-ffa5-4577-a324-d60b80f1e1a9" providerId="ADAL" clId="{AFB95144-56A7-4D74-AAF5-82F3C668A166}" dt="2019-09-04T08:49:04.905" v="514" actId="478"/>
          <ac:spMkLst>
            <pc:docMk/>
            <pc:sldMk cId="3331593757" sldId="284"/>
            <ac:spMk id="11" creationId="{A439C666-BEA1-415B-8292-B414EC0C03A6}"/>
          </ac:spMkLst>
        </pc:spChg>
        <pc:picChg chg="mod">
          <ac:chgData name="Monica Crinu" userId="0e53d62f-ffa5-4577-a324-d60b80f1e1a9" providerId="ADAL" clId="{AFB95144-56A7-4D74-AAF5-82F3C668A166}" dt="2019-09-04T08:49:30.070" v="520" actId="1076"/>
          <ac:picMkLst>
            <pc:docMk/>
            <pc:sldMk cId="3331593757" sldId="284"/>
            <ac:picMk id="6" creationId="{D74BD997-DE77-4593-80E8-1D5E08E66135}"/>
          </ac:picMkLst>
        </pc:picChg>
        <pc:picChg chg="mod">
          <ac:chgData name="Monica Crinu" userId="0e53d62f-ffa5-4577-a324-d60b80f1e1a9" providerId="ADAL" clId="{AFB95144-56A7-4D74-AAF5-82F3C668A166}" dt="2019-09-04T08:49:51.552" v="529" actId="1076"/>
          <ac:picMkLst>
            <pc:docMk/>
            <pc:sldMk cId="3331593757" sldId="284"/>
            <ac:picMk id="7" creationId="{79611452-38B6-41C3-B37E-4054390B8392}"/>
          </ac:picMkLst>
        </pc:picChg>
      </pc:sldChg>
      <pc:sldChg chg="modSp">
        <pc:chgData name="Monica Crinu" userId="0e53d62f-ffa5-4577-a324-d60b80f1e1a9" providerId="ADAL" clId="{AFB95144-56A7-4D74-AAF5-82F3C668A166}" dt="2019-09-04T09:00:09.941" v="725" actId="14100"/>
        <pc:sldMkLst>
          <pc:docMk/>
          <pc:sldMk cId="1152834365" sldId="285"/>
        </pc:sldMkLst>
        <pc:spChg chg="mod">
          <ac:chgData name="Monica Crinu" userId="0e53d62f-ffa5-4577-a324-d60b80f1e1a9" providerId="ADAL" clId="{AFB95144-56A7-4D74-AAF5-82F3C668A166}" dt="2019-09-04T09:00:09.941" v="725" actId="14100"/>
          <ac:spMkLst>
            <pc:docMk/>
            <pc:sldMk cId="1152834365" sldId="285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9:00:45.430" v="769" actId="1036"/>
        <pc:sldMkLst>
          <pc:docMk/>
          <pc:sldMk cId="2987689941" sldId="286"/>
        </pc:sldMkLst>
        <pc:spChg chg="mod">
          <ac:chgData name="Monica Crinu" userId="0e53d62f-ffa5-4577-a324-d60b80f1e1a9" providerId="ADAL" clId="{AFB95144-56A7-4D74-AAF5-82F3C668A166}" dt="2019-09-04T09:00:45.430" v="769" actId="1036"/>
          <ac:spMkLst>
            <pc:docMk/>
            <pc:sldMk cId="2987689941" sldId="286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9:00:41.735" v="756" actId="1035"/>
          <ac:spMkLst>
            <pc:docMk/>
            <pc:sldMk cId="2987689941" sldId="286"/>
            <ac:spMk id="5" creationId="{00000000-0000-0000-0000-000000000000}"/>
          </ac:spMkLst>
        </pc:spChg>
        <pc:graphicFrameChg chg="mod">
          <ac:chgData name="Monica Crinu" userId="0e53d62f-ffa5-4577-a324-d60b80f1e1a9" providerId="ADAL" clId="{AFB95144-56A7-4D74-AAF5-82F3C668A166}" dt="2019-09-04T09:00:38.186" v="742" actId="1036"/>
          <ac:graphicFrameMkLst>
            <pc:docMk/>
            <pc:sldMk cId="2987689941" sldId="286"/>
            <ac:graphicFrameMk id="7" creationId="{03E0CE0E-6497-4BBE-BD3B-DCFE9C6EB19A}"/>
          </ac:graphicFrameMkLst>
        </pc:graphicFrameChg>
      </pc:sldChg>
      <pc:sldChg chg="modSp">
        <pc:chgData name="Monica Crinu" userId="0e53d62f-ffa5-4577-a324-d60b80f1e1a9" providerId="ADAL" clId="{AFB95144-56A7-4D74-AAF5-82F3C668A166}" dt="2019-09-04T09:03:59.498" v="785" actId="1076"/>
        <pc:sldMkLst>
          <pc:docMk/>
          <pc:sldMk cId="317297491" sldId="287"/>
        </pc:sldMkLst>
        <pc:spChg chg="mod">
          <ac:chgData name="Monica Crinu" userId="0e53d62f-ffa5-4577-a324-d60b80f1e1a9" providerId="ADAL" clId="{AFB95144-56A7-4D74-AAF5-82F3C668A166}" dt="2019-09-04T09:03:59.498" v="785" actId="1076"/>
          <ac:spMkLst>
            <pc:docMk/>
            <pc:sldMk cId="317297491" sldId="287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9:03:45.708" v="783" actId="12788"/>
        <pc:sldMkLst>
          <pc:docMk/>
          <pc:sldMk cId="926099745" sldId="288"/>
        </pc:sldMkLst>
        <pc:spChg chg="mod">
          <ac:chgData name="Monica Crinu" userId="0e53d62f-ffa5-4577-a324-d60b80f1e1a9" providerId="ADAL" clId="{AFB95144-56A7-4D74-AAF5-82F3C668A166}" dt="2019-09-04T09:00:54.246" v="770" actId="122"/>
          <ac:spMkLst>
            <pc:docMk/>
            <pc:sldMk cId="926099745" sldId="288"/>
            <ac:spMk id="4" creationId="{00000000-0000-0000-0000-000000000000}"/>
          </ac:spMkLst>
        </pc:spChg>
        <pc:graphicFrameChg chg="mod modGraphic">
          <ac:chgData name="Monica Crinu" userId="0e53d62f-ffa5-4577-a324-d60b80f1e1a9" providerId="ADAL" clId="{AFB95144-56A7-4D74-AAF5-82F3C668A166}" dt="2019-09-04T09:03:45.708" v="783" actId="12788"/>
          <ac:graphicFrameMkLst>
            <pc:docMk/>
            <pc:sldMk cId="926099745" sldId="288"/>
            <ac:graphicFrameMk id="5" creationId="{400C7EB9-6856-4CAC-AED5-3E018440B2A4}"/>
          </ac:graphicFrameMkLst>
        </pc:graphicFrameChg>
      </pc:sldChg>
      <pc:sldChg chg="modSp">
        <pc:chgData name="Monica Crinu" userId="0e53d62f-ffa5-4577-a324-d60b80f1e1a9" providerId="ADAL" clId="{AFB95144-56A7-4D74-AAF5-82F3C668A166}" dt="2019-09-04T09:04:10.942" v="788" actId="947"/>
        <pc:sldMkLst>
          <pc:docMk/>
          <pc:sldMk cId="780832063" sldId="289"/>
        </pc:sldMkLst>
        <pc:spChg chg="mod">
          <ac:chgData name="Monica Crinu" userId="0e53d62f-ffa5-4577-a324-d60b80f1e1a9" providerId="ADAL" clId="{AFB95144-56A7-4D74-AAF5-82F3C668A166}" dt="2019-09-04T09:04:10.942" v="788" actId="947"/>
          <ac:spMkLst>
            <pc:docMk/>
            <pc:sldMk cId="780832063" sldId="289"/>
            <ac:spMk id="4" creationId="{00000000-0000-0000-0000-000000000000}"/>
          </ac:spMkLst>
        </pc:spChg>
      </pc:sldChg>
      <pc:sldChg chg="addSp modSp">
        <pc:chgData name="Monica Crinu" userId="0e53d62f-ffa5-4577-a324-d60b80f1e1a9" providerId="ADAL" clId="{AFB95144-56A7-4D74-AAF5-82F3C668A166}" dt="2019-09-04T09:04:27.230" v="797" actId="20577"/>
        <pc:sldMkLst>
          <pc:docMk/>
          <pc:sldMk cId="3815108912" sldId="290"/>
        </pc:sldMkLst>
        <pc:spChg chg="mod">
          <ac:chgData name="Monica Crinu" userId="0e53d62f-ffa5-4577-a324-d60b80f1e1a9" providerId="ADAL" clId="{AFB95144-56A7-4D74-AAF5-82F3C668A166}" dt="2019-09-04T09:04:27.230" v="797" actId="20577"/>
          <ac:spMkLst>
            <pc:docMk/>
            <pc:sldMk cId="3815108912" sldId="290"/>
            <ac:spMk id="5" creationId="{00000000-0000-0000-0000-000000000000}"/>
          </ac:spMkLst>
        </pc:spChg>
        <pc:spChg chg="add mod">
          <ac:chgData name="Monica Crinu" userId="0e53d62f-ffa5-4577-a324-d60b80f1e1a9" providerId="ADAL" clId="{AFB95144-56A7-4D74-AAF5-82F3C668A166}" dt="2019-09-04T09:04:24.278" v="795" actId="571"/>
          <ac:spMkLst>
            <pc:docMk/>
            <pc:sldMk cId="3815108912" sldId="290"/>
            <ac:spMk id="8" creationId="{C32AAE93-3656-4786-9394-7BD4BD04BA66}"/>
          </ac:spMkLst>
        </pc:spChg>
      </pc:sldChg>
      <pc:sldChg chg="modSp add ord">
        <pc:chgData name="Monica Crinu" userId="0e53d62f-ffa5-4577-a324-d60b80f1e1a9" providerId="ADAL" clId="{AFB95144-56A7-4D74-AAF5-82F3C668A166}" dt="2019-09-04T08:34:07.775" v="220" actId="20577"/>
        <pc:sldMkLst>
          <pc:docMk/>
          <pc:sldMk cId="2282763034" sldId="293"/>
        </pc:sldMkLst>
        <pc:spChg chg="mod">
          <ac:chgData name="Monica Crinu" userId="0e53d62f-ffa5-4577-a324-d60b80f1e1a9" providerId="ADAL" clId="{AFB95144-56A7-4D74-AAF5-82F3C668A166}" dt="2019-09-04T08:34:07.775" v="220" actId="20577"/>
          <ac:spMkLst>
            <pc:docMk/>
            <pc:sldMk cId="2282763034" sldId="293"/>
            <ac:spMk id="6" creationId="{00000000-0000-0000-0000-000000000000}"/>
          </ac:spMkLst>
        </pc:spChg>
      </pc:sldChg>
      <pc:sldChg chg="addSp delSp modSp add ord">
        <pc:chgData name="Monica Crinu" userId="0e53d62f-ffa5-4577-a324-d60b80f1e1a9" providerId="ADAL" clId="{AFB95144-56A7-4D74-AAF5-82F3C668A166}" dt="2019-09-04T08:48:16.908" v="485" actId="20577"/>
        <pc:sldMkLst>
          <pc:docMk/>
          <pc:sldMk cId="916202691" sldId="294"/>
        </pc:sldMkLst>
        <pc:spChg chg="del mod">
          <ac:chgData name="Monica Crinu" userId="0e53d62f-ffa5-4577-a324-d60b80f1e1a9" providerId="ADAL" clId="{AFB95144-56A7-4D74-AAF5-82F3C668A166}" dt="2019-09-04T08:45:55.577" v="443" actId="478"/>
          <ac:spMkLst>
            <pc:docMk/>
            <pc:sldMk cId="916202691" sldId="294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45:44.318" v="437"/>
          <ac:spMkLst>
            <pc:docMk/>
            <pc:sldMk cId="916202691" sldId="294"/>
            <ac:spMk id="4" creationId="{B354CFFF-A821-4C0B-A5DF-DD784A3387D6}"/>
          </ac:spMkLst>
        </pc:spChg>
        <pc:spChg chg="mod">
          <ac:chgData name="Monica Crinu" userId="0e53d62f-ffa5-4577-a324-d60b80f1e1a9" providerId="ADAL" clId="{AFB95144-56A7-4D74-AAF5-82F3C668A166}" dt="2019-09-04T08:47:47.589" v="466" actId="6549"/>
          <ac:spMkLst>
            <pc:docMk/>
            <pc:sldMk cId="916202691" sldId="294"/>
            <ac:spMk id="5" creationId="{570F6E7C-E781-4447-8D39-C95E6CD6C3B3}"/>
          </ac:spMkLst>
        </pc:spChg>
        <pc:spChg chg="add mod">
          <ac:chgData name="Monica Crinu" userId="0e53d62f-ffa5-4577-a324-d60b80f1e1a9" providerId="ADAL" clId="{AFB95144-56A7-4D74-AAF5-82F3C668A166}" dt="2019-09-04T08:48:16.908" v="485" actId="20577"/>
          <ac:spMkLst>
            <pc:docMk/>
            <pc:sldMk cId="916202691" sldId="294"/>
            <ac:spMk id="7" creationId="{5EE68B92-53CC-4F49-AAC9-B76CE363BA26}"/>
          </ac:spMkLst>
        </pc:spChg>
      </pc:sldChg>
      <pc:sldChg chg="add del">
        <pc:chgData name="Monica Crinu" userId="0e53d62f-ffa5-4577-a324-d60b80f1e1a9" providerId="ADAL" clId="{AFB95144-56A7-4D74-AAF5-82F3C668A166}" dt="2019-09-04T08:50:11.097" v="531" actId="2696"/>
        <pc:sldMkLst>
          <pc:docMk/>
          <pc:sldMk cId="883675245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52AE9-B49F-4D8E-A2CB-E3744479E7E8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A6129-5FA7-4E29-A26C-22D05F878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1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room&#10;&#10;Description automatically generated">
            <a:extLst>
              <a:ext uri="{FF2B5EF4-FFF2-40B4-BE49-F238E27FC236}">
                <a16:creationId xmlns:a16="http://schemas.microsoft.com/office/drawing/2014/main" id="{B0960149-4E2A-440B-8BC4-04E68C5FE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915881"/>
            <a:ext cx="7715250" cy="39975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1950" y="4533901"/>
            <a:ext cx="6157683" cy="1058406"/>
          </a:xfrm>
          <a:noFill/>
        </p:spPr>
        <p:txBody>
          <a:bodyPr anchor="t">
            <a:normAutofit/>
          </a:bodyPr>
          <a:lstStyle>
            <a:lvl1pPr algn="l">
              <a:defRPr sz="3200" cap="all" baseline="0"/>
            </a:lvl1pPr>
          </a:lstStyle>
          <a:p>
            <a:r>
              <a:rPr lang="en-US" dirty="0"/>
              <a:t>Click to edit Master 2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950" y="5733256"/>
            <a:ext cx="6157683" cy="722443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</a:p>
          <a:p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4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277D83E-A226-4AA1-BA93-0FC09EE0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5443" y="626281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B6DC17-722A-4C1E-BBDA-21356F797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E7681C2-03B9-41DF-B6DE-191AC4E50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D1881-4E1E-44FD-925E-998CE5709C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39384"/>
            <a:ext cx="2428240" cy="746576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37D5D2D-CF00-4455-B81D-63C30AB64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C6E5893-7295-4960-A66A-CB1EB00387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949" y="1479069"/>
            <a:ext cx="11436693" cy="50233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5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358" y="987425"/>
            <a:ext cx="4409561" cy="1069975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0299" y="987425"/>
            <a:ext cx="6858343" cy="5561655"/>
          </a:xfrm>
          <a:noFill/>
        </p:spPr>
        <p:txBody>
          <a:bodyPr/>
          <a:lstStyle>
            <a:lvl1pPr>
              <a:defRPr sz="2800"/>
            </a:lvl1pPr>
            <a:lvl2pPr marL="685800" indent="-228600">
              <a:buFont typeface="Arial" panose="020B0604020202020204" pitchFamily="34" charset="0"/>
              <a:buChar char="-"/>
              <a:defRPr sz="2600"/>
            </a:lvl2pPr>
            <a:lvl3pPr marL="1143000" indent="-228600">
              <a:buFont typeface="Arial" panose="020B0604020202020204" pitchFamily="34" charset="0"/>
              <a:buChar char="-"/>
              <a:defRPr sz="2400"/>
            </a:lvl3pPr>
            <a:lvl4pPr marL="1600200" indent="-228600">
              <a:buFont typeface="Arial" panose="020B0604020202020204" pitchFamily="34" charset="0"/>
              <a:buChar char="-"/>
              <a:defRPr sz="2000"/>
            </a:lvl4pPr>
            <a:lvl5pPr marL="2057400" indent="-228600">
              <a:buFont typeface="Arial" panose="020B0604020202020204" pitchFamily="34" charset="0"/>
              <a:buChar char="-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2465" y="2131539"/>
            <a:ext cx="4409561" cy="441754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25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631DC4-4DA8-4D30-99ED-E32B28C5BB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8144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E0486-F908-4E2C-8D08-721664596E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61A7200-6A94-4149-8220-67233DCA5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918280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6F4E7D4-A0FB-456B-B9F2-B5B552E3D6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5918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4530326-95B4-4002-A2DB-B7C311169C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201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108B83A-A15D-47D9-99BE-82C040DF88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731463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0AC46C1-E200-423A-B9E4-83F878ECAA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957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6A3EE6D-29E4-49B3-9117-755A4A6B9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1558594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Thank You style</a:t>
            </a:r>
          </a:p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546064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432874"/>
            <a:ext cx="11138884" cy="5060001"/>
          </a:xfrm>
          <a:noFill/>
        </p:spPr>
        <p:txBody>
          <a:bodyPr/>
          <a:lstStyle>
            <a:lvl2pPr marL="685800" indent="-228600">
              <a:buFont typeface="Arial" panose="020B0604020202020204" pitchFamily="34" charset="0"/>
              <a:buChar char="-"/>
              <a:defRPr/>
            </a:lvl2pPr>
            <a:lvl3pPr marL="1143000" indent="-228600">
              <a:buFont typeface="Arial" panose="020B0604020202020204" pitchFamily="34" charset="0"/>
              <a:buChar char="-"/>
              <a:defRPr/>
            </a:lvl3pPr>
            <a:lvl4pPr marL="1600200" indent="-228600">
              <a:buFont typeface="Arial" panose="020B0604020202020204" pitchFamily="34" charset="0"/>
              <a:buChar char="-"/>
              <a:defRPr/>
            </a:lvl4pPr>
            <a:lvl5pPr marL="2057400" indent="-22860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6D46C3-C698-4F83-9E4B-6FD6771A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11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noFill/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noFill/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160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950" y="1423449"/>
            <a:ext cx="5657850" cy="5091651"/>
          </a:xfrm>
        </p:spPr>
        <p:txBody>
          <a:bodyPr/>
          <a:lstStyle>
            <a:lvl2pPr marL="685800" indent="-228600">
              <a:buFont typeface="Arial" panose="020B0604020202020204" pitchFamily="34" charset="0"/>
              <a:buChar char="-"/>
              <a:defRPr/>
            </a:lvl2pPr>
            <a:lvl3pPr marL="1143000" indent="-228600">
              <a:buFont typeface="Arial" panose="020B0604020202020204" pitchFamily="34" charset="0"/>
              <a:buChar char="-"/>
              <a:defRPr/>
            </a:lvl3pPr>
            <a:lvl4pPr marL="1600200" indent="-228600">
              <a:buFont typeface="Arial" panose="020B0604020202020204" pitchFamily="34" charset="0"/>
              <a:buChar char="-"/>
              <a:defRPr/>
            </a:lvl4pPr>
            <a:lvl5pPr marL="2057400" indent="-22860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23448"/>
            <a:ext cx="5328634" cy="5091652"/>
          </a:xfrm>
        </p:spPr>
        <p:txBody>
          <a:bodyPr/>
          <a:lstStyle>
            <a:lvl2pPr marL="685800" indent="-228600">
              <a:buFont typeface="Arial" panose="020B0604020202020204" pitchFamily="34" charset="0"/>
              <a:buChar char="-"/>
              <a:defRPr/>
            </a:lvl2pPr>
            <a:lvl3pPr marL="1143000" indent="-228600">
              <a:buFont typeface="Arial" panose="020B0604020202020204" pitchFamily="34" charset="0"/>
              <a:buChar char="-"/>
              <a:defRPr/>
            </a:lvl3pPr>
            <a:lvl4pPr marL="1600200" indent="-228600">
              <a:buFont typeface="Arial" panose="020B0604020202020204" pitchFamily="34" charset="0"/>
              <a:buChar char="-"/>
              <a:defRPr/>
            </a:lvl4pPr>
            <a:lvl5pPr marL="2057400" indent="-22860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89405A-E4D2-4278-84C9-F691ECA3F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8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4"/>
          <p:cNvSpPr>
            <a:spLocks noGrp="1"/>
          </p:cNvSpPr>
          <p:nvPr>
            <p:ph sz="quarter" idx="23"/>
          </p:nvPr>
        </p:nvSpPr>
        <p:spPr>
          <a:xfrm>
            <a:off x="361950" y="4236472"/>
            <a:ext cx="5600700" cy="236289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sz="quarter" idx="24"/>
          </p:nvPr>
        </p:nvSpPr>
        <p:spPr>
          <a:xfrm>
            <a:off x="6038851" y="4236472"/>
            <a:ext cx="5461983" cy="236289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4"/>
          <p:cNvSpPr>
            <a:spLocks noGrp="1"/>
          </p:cNvSpPr>
          <p:nvPr>
            <p:ph sz="quarter" idx="12"/>
          </p:nvPr>
        </p:nvSpPr>
        <p:spPr>
          <a:xfrm>
            <a:off x="361950" y="1451728"/>
            <a:ext cx="5600700" cy="2686542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Content Placeholder 4"/>
          <p:cNvSpPr>
            <a:spLocks noGrp="1"/>
          </p:cNvSpPr>
          <p:nvPr>
            <p:ph sz="quarter" idx="25"/>
          </p:nvPr>
        </p:nvSpPr>
        <p:spPr>
          <a:xfrm>
            <a:off x="6038850" y="1451728"/>
            <a:ext cx="5461984" cy="2686542"/>
          </a:xfrm>
          <a:prstGeom prst="rect">
            <a:avLst/>
          </a:prstGeom>
        </p:spPr>
        <p:txBody>
          <a:bodyPr/>
          <a:lstStyle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26"/>
          </p:nvPr>
        </p:nvSpPr>
        <p:spPr>
          <a:xfrm>
            <a:off x="9055443" y="6262818"/>
            <a:ext cx="2743200" cy="365125"/>
          </a:xfrm>
        </p:spPr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DEAD082-9297-4983-9E9E-2A1BC637E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DE30DB9-9F22-47A3-8C12-04F4BE232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33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30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B6DC17-722A-4C1E-BBDA-21356F797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50B6B-11C2-4A63-9482-13D335E936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39384"/>
            <a:ext cx="2428240" cy="746576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B4647F5-F2E2-407B-8C2E-D54D72C72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436692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889FC-3CA3-4F59-A913-EA2FEFE716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949" y="1479069"/>
            <a:ext cx="11436693" cy="50233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5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629"/>
            <a:ext cx="10058400" cy="144170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950" y="1451333"/>
            <a:ext cx="11138884" cy="5170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55443" y="6262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B0F0"/>
                </a:solidFill>
              </a:defRPr>
            </a:lvl1pPr>
          </a:lstStyle>
          <a:p>
            <a:fld id="{04B6DC17-722A-4C1E-BBDA-21356F7977E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9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62" r:id="rId5"/>
    <p:sldLayoutId id="2147483654" r:id="rId6"/>
    <p:sldLayoutId id="2147483655" r:id="rId7"/>
    <p:sldLayoutId id="2147483663" r:id="rId8"/>
    <p:sldLayoutId id="2147483667" r:id="rId9"/>
    <p:sldLayoutId id="2147483668" r:id="rId10"/>
    <p:sldLayoutId id="2147483656" r:id="rId11"/>
    <p:sldLayoutId id="2147483660" r:id="rId12"/>
    <p:sldLayoutId id="2147483669" r:id="rId13"/>
    <p:sldLayoutId id="2147483659" r:id="rId14"/>
    <p:sldLayoutId id="2147483658" r:id="rId15"/>
    <p:sldLayoutId id="2147483665" r:id="rId16"/>
    <p:sldLayoutId id="2147483666" r:id="rId17"/>
    <p:sldLayoutId id="2147483664" r:id="rId1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B0F0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tutorial/machine_learning_map/index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dlawrences/GlobalAINightBucharest/master/data/cs-test.csv" TargetMode="External"/><Relationship Id="rId7" Type="http://schemas.openxmlformats.org/officeDocument/2006/relationships/hyperlink" Target="https://docs.microsoft.com/en-us/python/api/overview/azure/ml/intro?view=azure-ml-py" TargetMode="External"/><Relationship Id="rId2" Type="http://schemas.openxmlformats.org/officeDocument/2006/relationships/hyperlink" Target="https://raw.githubusercontent.com/dlawrences/GlobalAINightBucharest/master/data/cs-training.csv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park.apache.org/docs/latest/api/python/index.html" TargetMode="External"/><Relationship Id="rId5" Type="http://schemas.openxmlformats.org/officeDocument/2006/relationships/hyperlink" Target="https://docs.microsoft.com/en-us/azure/azure-databricks/" TargetMode="External"/><Relationship Id="rId4" Type="http://schemas.openxmlformats.org/officeDocument/2006/relationships/hyperlink" Target="https://github.com/dlawrences/GlobalAINightBucharest/blob/master/notebooks/Global%20AI%20Night%20-%20Credit%20Scoring.py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mailto:laurentiu.diaconu@softelligence.net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GiveMeSomeCredit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en-in/services/machine-learning-service/" TargetMode="External"/><Relationship Id="rId4" Type="http://schemas.openxmlformats.org/officeDocument/2006/relationships/hyperlink" Target="https://azure.microsoft.com/en-in/services/databricks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ricks.com/product/unified-analytics-platform" TargetMode="External"/><Relationship Id="rId2" Type="http://schemas.openxmlformats.org/officeDocument/2006/relationships/hyperlink" Target="https://databricks.com/spark/certific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databricks.com/product/databricks-delta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E5E596-AF73-49D1-B293-30E7DF7D0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49" y="4695825"/>
            <a:ext cx="9496425" cy="1037430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Developing </a:t>
            </a:r>
            <a:r>
              <a:rPr lang="en-US" cap="none"/>
              <a:t>a Credit </a:t>
            </a:r>
            <a:r>
              <a:rPr lang="en-US" cap="none" dirty="0"/>
              <a:t>S</a:t>
            </a:r>
            <a:r>
              <a:rPr lang="en-US" cap="none"/>
              <a:t>coring AI-enabled Model </a:t>
            </a:r>
            <a:r>
              <a:rPr lang="en-US" cap="none" dirty="0"/>
              <a:t>with Azure </a:t>
            </a:r>
            <a:r>
              <a:rPr lang="en-US" cap="none" dirty="0" err="1"/>
              <a:t>Databricks</a:t>
            </a:r>
            <a:endParaRPr lang="en-US" cap="none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6FEC66D-9DB5-4DA6-86D5-48F836AE4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950" y="5867400"/>
            <a:ext cx="8161564" cy="588299"/>
          </a:xfrm>
        </p:spPr>
        <p:txBody>
          <a:bodyPr>
            <a:normAutofit/>
          </a:bodyPr>
          <a:lstStyle/>
          <a:p>
            <a:r>
              <a:rPr lang="en-US" b="1" dirty="0"/>
              <a:t>Laurentiu Diaconu</a:t>
            </a:r>
            <a:r>
              <a:rPr lang="en-US" dirty="0"/>
              <a:t>, Data Enablement Consultant</a:t>
            </a:r>
            <a:r>
              <a:rPr lang="en-US"/>
              <a:t>, Softelligence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E78376-9061-4713-9FAA-672D1E4F6BD5}"/>
              </a:ext>
            </a:extLst>
          </p:cNvPr>
          <p:cNvSpPr/>
          <p:nvPr/>
        </p:nvSpPr>
        <p:spPr>
          <a:xfrm>
            <a:off x="5772150" y="30426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cap="all">
                <a:solidFill>
                  <a:srgbClr val="00B0F0"/>
                </a:solidFill>
              </a:rPr>
              <a:t>Bucharest ai NIGHT</a:t>
            </a:r>
          </a:p>
          <a:p>
            <a:pPr algn="r"/>
            <a:r>
              <a:rPr lang="en-US" sz="1600"/>
              <a:t>Bucharest </a:t>
            </a:r>
            <a:r>
              <a:rPr lang="en-US" sz="1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· </a:t>
            </a:r>
            <a:r>
              <a:rPr lang="en-US" sz="1600"/>
              <a:t>September 5, 2019</a:t>
            </a:r>
            <a:r>
              <a:rPr lang="en-US" sz="1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r>
              <a:rPr lang="en-US" sz="1600" b="1"/>
              <a:t>#BucharestAINight </a:t>
            </a:r>
          </a:p>
          <a:p>
            <a:pPr algn="r"/>
            <a:r>
              <a:rPr lang="en-US" sz="1600" b="1"/>
              <a:t>#GlobalAINight</a:t>
            </a:r>
            <a:endParaRPr lang="en-US" sz="1600" b="1" cap="all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99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 what can you do </a:t>
            </a:r>
            <a:r>
              <a:rPr lang="en-US"/>
              <a:t>with it?</a:t>
            </a:r>
            <a:endParaRPr lang="en-US" dirty="0"/>
          </a:p>
        </p:txBody>
      </p:sp>
      <p:sp>
        <p:nvSpPr>
          <p:cNvPr id="329" name="Freeform 4"/>
          <p:cNvSpPr>
            <a:spLocks noChangeArrowheads="1"/>
          </p:cNvSpPr>
          <p:nvPr/>
        </p:nvSpPr>
        <p:spPr bwMode="auto">
          <a:xfrm>
            <a:off x="2740512" y="1599771"/>
            <a:ext cx="6559026" cy="45606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0" name="Freeform 4"/>
          <p:cNvSpPr>
            <a:spLocks noChangeArrowheads="1"/>
          </p:cNvSpPr>
          <p:nvPr/>
        </p:nvSpPr>
        <p:spPr bwMode="auto">
          <a:xfrm>
            <a:off x="2837398" y="4826884"/>
            <a:ext cx="6350000" cy="1214672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31" name="Group 330"/>
          <p:cNvGrpSpPr/>
          <p:nvPr/>
        </p:nvGrpSpPr>
        <p:grpSpPr>
          <a:xfrm>
            <a:off x="3571135" y="5213171"/>
            <a:ext cx="411025" cy="476588"/>
            <a:chOff x="1271588" y="5613400"/>
            <a:chExt cx="517525" cy="600076"/>
          </a:xfrm>
          <a:solidFill>
            <a:schemeClr val="accent1"/>
          </a:solidFill>
        </p:grpSpPr>
        <p:sp>
          <p:nvSpPr>
            <p:cNvPr id="332" name="Freeform 83"/>
            <p:cNvSpPr>
              <a:spLocks noChangeArrowheads="1"/>
            </p:cNvSpPr>
            <p:nvPr/>
          </p:nvSpPr>
          <p:spPr bwMode="auto">
            <a:xfrm>
              <a:off x="1368425" y="5705476"/>
              <a:ext cx="420688" cy="508000"/>
            </a:xfrm>
            <a:custGeom>
              <a:avLst/>
              <a:gdLst>
                <a:gd name="T0" fmla="*/ 934 w 1168"/>
                <a:gd name="T1" fmla="*/ 687 h 1410"/>
                <a:gd name="T2" fmla="*/ 760 w 1168"/>
                <a:gd name="T3" fmla="*/ 687 h 1410"/>
                <a:gd name="T4" fmla="*/ 585 w 1168"/>
                <a:gd name="T5" fmla="*/ 529 h 1410"/>
                <a:gd name="T6" fmla="*/ 416 w 1168"/>
                <a:gd name="T7" fmla="*/ 687 h 1410"/>
                <a:gd name="T8" fmla="*/ 234 w 1168"/>
                <a:gd name="T9" fmla="*/ 687 h 1410"/>
                <a:gd name="T10" fmla="*/ 46 w 1168"/>
                <a:gd name="T11" fmla="*/ 462 h 1410"/>
                <a:gd name="T12" fmla="*/ 234 w 1168"/>
                <a:gd name="T13" fmla="*/ 238 h 1410"/>
                <a:gd name="T14" fmla="*/ 552 w 1168"/>
                <a:gd name="T15" fmla="*/ 238 h 1410"/>
                <a:gd name="T16" fmla="*/ 552 w 1168"/>
                <a:gd name="T17" fmla="*/ 422 h 1410"/>
                <a:gd name="T18" fmla="*/ 1147 w 1168"/>
                <a:gd name="T19" fmla="*/ 422 h 1410"/>
                <a:gd name="T20" fmla="*/ 1147 w 1168"/>
                <a:gd name="T21" fmla="*/ 0 h 1410"/>
                <a:gd name="T22" fmla="*/ 552 w 1168"/>
                <a:gd name="T23" fmla="*/ 0 h 1410"/>
                <a:gd name="T24" fmla="*/ 552 w 1168"/>
                <a:gd name="T25" fmla="*/ 192 h 1410"/>
                <a:gd name="T26" fmla="*/ 234 w 1168"/>
                <a:gd name="T27" fmla="*/ 192 h 1410"/>
                <a:gd name="T28" fmla="*/ 0 w 1168"/>
                <a:gd name="T29" fmla="*/ 459 h 1410"/>
                <a:gd name="T30" fmla="*/ 234 w 1168"/>
                <a:gd name="T31" fmla="*/ 728 h 1410"/>
                <a:gd name="T32" fmla="*/ 420 w 1168"/>
                <a:gd name="T33" fmla="*/ 728 h 1410"/>
                <a:gd name="T34" fmla="*/ 593 w 1168"/>
                <a:gd name="T35" fmla="*/ 873 h 1410"/>
                <a:gd name="T36" fmla="*/ 760 w 1168"/>
                <a:gd name="T37" fmla="*/ 728 h 1410"/>
                <a:gd name="T38" fmla="*/ 934 w 1168"/>
                <a:gd name="T39" fmla="*/ 728 h 1410"/>
                <a:gd name="T40" fmla="*/ 1121 w 1168"/>
                <a:gd name="T41" fmla="*/ 954 h 1410"/>
                <a:gd name="T42" fmla="*/ 1121 w 1168"/>
                <a:gd name="T43" fmla="*/ 962 h 1410"/>
                <a:gd name="T44" fmla="*/ 934 w 1168"/>
                <a:gd name="T45" fmla="*/ 1186 h 1410"/>
                <a:gd name="T46" fmla="*/ 615 w 1168"/>
                <a:gd name="T47" fmla="*/ 1186 h 1410"/>
                <a:gd name="T48" fmla="*/ 615 w 1168"/>
                <a:gd name="T49" fmla="*/ 997 h 1410"/>
                <a:gd name="T50" fmla="*/ 22 w 1168"/>
                <a:gd name="T51" fmla="*/ 997 h 1410"/>
                <a:gd name="T52" fmla="*/ 22 w 1168"/>
                <a:gd name="T53" fmla="*/ 1409 h 1410"/>
                <a:gd name="T54" fmla="*/ 615 w 1168"/>
                <a:gd name="T55" fmla="*/ 1409 h 1410"/>
                <a:gd name="T56" fmla="*/ 615 w 1168"/>
                <a:gd name="T57" fmla="*/ 1236 h 1410"/>
                <a:gd name="T58" fmla="*/ 934 w 1168"/>
                <a:gd name="T59" fmla="*/ 1236 h 1410"/>
                <a:gd name="T60" fmla="*/ 1167 w 1168"/>
                <a:gd name="T61" fmla="*/ 967 h 1410"/>
                <a:gd name="T62" fmla="*/ 1167 w 1168"/>
                <a:gd name="T63" fmla="*/ 960 h 1410"/>
                <a:gd name="T64" fmla="*/ 934 w 1168"/>
                <a:gd name="T65" fmla="*/ 687 h 1410"/>
                <a:gd name="T66" fmla="*/ 1103 w 1168"/>
                <a:gd name="T67" fmla="*/ 376 h 1410"/>
                <a:gd name="T68" fmla="*/ 1026 w 1168"/>
                <a:gd name="T69" fmla="*/ 376 h 1410"/>
                <a:gd name="T70" fmla="*/ 1026 w 1168"/>
                <a:gd name="T71" fmla="*/ 46 h 1410"/>
                <a:gd name="T72" fmla="*/ 1103 w 1168"/>
                <a:gd name="T73" fmla="*/ 46 h 1410"/>
                <a:gd name="T74" fmla="*/ 1103 w 1168"/>
                <a:gd name="T75" fmla="*/ 376 h 1410"/>
                <a:gd name="T76" fmla="*/ 980 w 1168"/>
                <a:gd name="T77" fmla="*/ 44 h 1410"/>
                <a:gd name="T78" fmla="*/ 980 w 1168"/>
                <a:gd name="T79" fmla="*/ 376 h 1410"/>
                <a:gd name="T80" fmla="*/ 596 w 1168"/>
                <a:gd name="T81" fmla="*/ 376 h 1410"/>
                <a:gd name="T82" fmla="*/ 596 w 1168"/>
                <a:gd name="T83" fmla="*/ 44 h 1410"/>
                <a:gd name="T84" fmla="*/ 980 w 1168"/>
                <a:gd name="T85" fmla="*/ 44 h 1410"/>
                <a:gd name="T86" fmla="*/ 574 w 1168"/>
                <a:gd name="T87" fmla="*/ 798 h 1410"/>
                <a:gd name="T88" fmla="*/ 510 w 1168"/>
                <a:gd name="T89" fmla="*/ 746 h 1410"/>
                <a:gd name="T90" fmla="*/ 538 w 1168"/>
                <a:gd name="T91" fmla="*/ 711 h 1410"/>
                <a:gd name="T92" fmla="*/ 569 w 1168"/>
                <a:gd name="T93" fmla="*/ 737 h 1410"/>
                <a:gd name="T94" fmla="*/ 644 w 1168"/>
                <a:gd name="T95" fmla="*/ 643 h 1410"/>
                <a:gd name="T96" fmla="*/ 679 w 1168"/>
                <a:gd name="T97" fmla="*/ 669 h 1410"/>
                <a:gd name="T98" fmla="*/ 574 w 1168"/>
                <a:gd name="T99" fmla="*/ 798 h 1410"/>
                <a:gd name="T100" fmla="*/ 68 w 1168"/>
                <a:gd name="T101" fmla="*/ 1045 h 1410"/>
                <a:gd name="T102" fmla="*/ 145 w 1168"/>
                <a:gd name="T103" fmla="*/ 1045 h 1410"/>
                <a:gd name="T104" fmla="*/ 145 w 1168"/>
                <a:gd name="T105" fmla="*/ 1372 h 1410"/>
                <a:gd name="T106" fmla="*/ 68 w 1168"/>
                <a:gd name="T107" fmla="*/ 1372 h 1410"/>
                <a:gd name="T108" fmla="*/ 68 w 1168"/>
                <a:gd name="T109" fmla="*/ 1045 h 1410"/>
                <a:gd name="T110" fmla="*/ 573 w 1168"/>
                <a:gd name="T111" fmla="*/ 1372 h 1410"/>
                <a:gd name="T112" fmla="*/ 188 w 1168"/>
                <a:gd name="T113" fmla="*/ 1372 h 1410"/>
                <a:gd name="T114" fmla="*/ 188 w 1168"/>
                <a:gd name="T115" fmla="*/ 1045 h 1410"/>
                <a:gd name="T116" fmla="*/ 573 w 1168"/>
                <a:gd name="T117" fmla="*/ 1045 h 1410"/>
                <a:gd name="T118" fmla="*/ 573 w 1168"/>
                <a:gd name="T119" fmla="*/ 1372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68" h="1410">
                  <a:moveTo>
                    <a:pt x="934" y="687"/>
                  </a:moveTo>
                  <a:lnTo>
                    <a:pt x="760" y="687"/>
                  </a:lnTo>
                  <a:cubicBezTo>
                    <a:pt x="751" y="599"/>
                    <a:pt x="676" y="529"/>
                    <a:pt x="585" y="529"/>
                  </a:cubicBezTo>
                  <a:cubicBezTo>
                    <a:pt x="497" y="532"/>
                    <a:pt x="423" y="599"/>
                    <a:pt x="416" y="687"/>
                  </a:cubicBezTo>
                  <a:lnTo>
                    <a:pt x="234" y="687"/>
                  </a:lnTo>
                  <a:cubicBezTo>
                    <a:pt x="129" y="687"/>
                    <a:pt x="46" y="586"/>
                    <a:pt x="46" y="462"/>
                  </a:cubicBezTo>
                  <a:cubicBezTo>
                    <a:pt x="46" y="339"/>
                    <a:pt x="132" y="238"/>
                    <a:pt x="234" y="238"/>
                  </a:cubicBezTo>
                  <a:lnTo>
                    <a:pt x="552" y="238"/>
                  </a:lnTo>
                  <a:lnTo>
                    <a:pt x="552" y="422"/>
                  </a:lnTo>
                  <a:lnTo>
                    <a:pt x="1147" y="422"/>
                  </a:lnTo>
                  <a:lnTo>
                    <a:pt x="1147" y="0"/>
                  </a:lnTo>
                  <a:lnTo>
                    <a:pt x="552" y="0"/>
                  </a:lnTo>
                  <a:lnTo>
                    <a:pt x="552" y="192"/>
                  </a:lnTo>
                  <a:lnTo>
                    <a:pt x="234" y="192"/>
                  </a:lnTo>
                  <a:cubicBezTo>
                    <a:pt x="105" y="192"/>
                    <a:pt x="0" y="311"/>
                    <a:pt x="0" y="459"/>
                  </a:cubicBezTo>
                  <a:cubicBezTo>
                    <a:pt x="0" y="607"/>
                    <a:pt x="105" y="728"/>
                    <a:pt x="234" y="728"/>
                  </a:cubicBezTo>
                  <a:lnTo>
                    <a:pt x="420" y="728"/>
                  </a:lnTo>
                  <a:cubicBezTo>
                    <a:pt x="433" y="811"/>
                    <a:pt x="504" y="875"/>
                    <a:pt x="593" y="873"/>
                  </a:cubicBezTo>
                  <a:cubicBezTo>
                    <a:pt x="679" y="870"/>
                    <a:pt x="746" y="809"/>
                    <a:pt x="760" y="728"/>
                  </a:cubicBezTo>
                  <a:lnTo>
                    <a:pt x="934" y="728"/>
                  </a:lnTo>
                  <a:cubicBezTo>
                    <a:pt x="1039" y="728"/>
                    <a:pt x="1121" y="831"/>
                    <a:pt x="1121" y="954"/>
                  </a:cubicBezTo>
                  <a:lnTo>
                    <a:pt x="1121" y="962"/>
                  </a:lnTo>
                  <a:cubicBezTo>
                    <a:pt x="1121" y="1085"/>
                    <a:pt x="1037" y="1186"/>
                    <a:pt x="934" y="1186"/>
                  </a:cubicBezTo>
                  <a:lnTo>
                    <a:pt x="615" y="1186"/>
                  </a:lnTo>
                  <a:lnTo>
                    <a:pt x="615" y="997"/>
                  </a:lnTo>
                  <a:lnTo>
                    <a:pt x="22" y="997"/>
                  </a:lnTo>
                  <a:lnTo>
                    <a:pt x="22" y="1409"/>
                  </a:lnTo>
                  <a:lnTo>
                    <a:pt x="615" y="1409"/>
                  </a:lnTo>
                  <a:lnTo>
                    <a:pt x="615" y="1236"/>
                  </a:lnTo>
                  <a:lnTo>
                    <a:pt x="934" y="1236"/>
                  </a:lnTo>
                  <a:cubicBezTo>
                    <a:pt x="1062" y="1236"/>
                    <a:pt x="1167" y="1115"/>
                    <a:pt x="1167" y="967"/>
                  </a:cubicBezTo>
                  <a:lnTo>
                    <a:pt x="1167" y="960"/>
                  </a:lnTo>
                  <a:cubicBezTo>
                    <a:pt x="1167" y="809"/>
                    <a:pt x="1062" y="687"/>
                    <a:pt x="934" y="687"/>
                  </a:cubicBezTo>
                  <a:close/>
                  <a:moveTo>
                    <a:pt x="1103" y="376"/>
                  </a:moveTo>
                  <a:lnTo>
                    <a:pt x="1026" y="376"/>
                  </a:lnTo>
                  <a:lnTo>
                    <a:pt x="1026" y="46"/>
                  </a:lnTo>
                  <a:lnTo>
                    <a:pt x="1103" y="46"/>
                  </a:lnTo>
                  <a:lnTo>
                    <a:pt x="1103" y="376"/>
                  </a:lnTo>
                  <a:close/>
                  <a:moveTo>
                    <a:pt x="980" y="44"/>
                  </a:moveTo>
                  <a:lnTo>
                    <a:pt x="980" y="376"/>
                  </a:lnTo>
                  <a:lnTo>
                    <a:pt x="596" y="376"/>
                  </a:lnTo>
                  <a:lnTo>
                    <a:pt x="596" y="44"/>
                  </a:lnTo>
                  <a:lnTo>
                    <a:pt x="980" y="44"/>
                  </a:lnTo>
                  <a:close/>
                  <a:moveTo>
                    <a:pt x="574" y="798"/>
                  </a:moveTo>
                  <a:lnTo>
                    <a:pt x="510" y="746"/>
                  </a:lnTo>
                  <a:lnTo>
                    <a:pt x="538" y="711"/>
                  </a:lnTo>
                  <a:lnTo>
                    <a:pt x="569" y="737"/>
                  </a:lnTo>
                  <a:lnTo>
                    <a:pt x="644" y="643"/>
                  </a:lnTo>
                  <a:lnTo>
                    <a:pt x="679" y="669"/>
                  </a:lnTo>
                  <a:lnTo>
                    <a:pt x="574" y="798"/>
                  </a:lnTo>
                  <a:close/>
                  <a:moveTo>
                    <a:pt x="68" y="1045"/>
                  </a:moveTo>
                  <a:lnTo>
                    <a:pt x="145" y="1045"/>
                  </a:lnTo>
                  <a:lnTo>
                    <a:pt x="145" y="1372"/>
                  </a:lnTo>
                  <a:lnTo>
                    <a:pt x="68" y="1372"/>
                  </a:lnTo>
                  <a:lnTo>
                    <a:pt x="68" y="1045"/>
                  </a:lnTo>
                  <a:close/>
                  <a:moveTo>
                    <a:pt x="573" y="1372"/>
                  </a:moveTo>
                  <a:lnTo>
                    <a:pt x="188" y="1372"/>
                  </a:lnTo>
                  <a:lnTo>
                    <a:pt x="188" y="1045"/>
                  </a:lnTo>
                  <a:lnTo>
                    <a:pt x="573" y="1045"/>
                  </a:lnTo>
                  <a:lnTo>
                    <a:pt x="573" y="13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3" name="Freeform 84"/>
            <p:cNvSpPr>
              <a:spLocks noChangeArrowheads="1"/>
            </p:cNvSpPr>
            <p:nvPr/>
          </p:nvSpPr>
          <p:spPr bwMode="auto">
            <a:xfrm>
              <a:off x="1271588" y="5715000"/>
              <a:ext cx="50800" cy="50800"/>
            </a:xfrm>
            <a:custGeom>
              <a:avLst/>
              <a:gdLst>
                <a:gd name="T0" fmla="*/ 70 w 143"/>
                <a:gd name="T1" fmla="*/ 0 h 143"/>
                <a:gd name="T2" fmla="*/ 0 w 143"/>
                <a:gd name="T3" fmla="*/ 72 h 143"/>
                <a:gd name="T4" fmla="*/ 70 w 143"/>
                <a:gd name="T5" fmla="*/ 142 h 143"/>
                <a:gd name="T6" fmla="*/ 70 w 143"/>
                <a:gd name="T7" fmla="*/ 142 h 143"/>
                <a:gd name="T8" fmla="*/ 70 w 143"/>
                <a:gd name="T9" fmla="*/ 142 h 143"/>
                <a:gd name="T10" fmla="*/ 140 w 143"/>
                <a:gd name="T11" fmla="*/ 70 h 143"/>
                <a:gd name="T12" fmla="*/ 70 w 143"/>
                <a:gd name="T13" fmla="*/ 0 h 143"/>
                <a:gd name="T14" fmla="*/ 72 w 143"/>
                <a:gd name="T15" fmla="*/ 99 h 143"/>
                <a:gd name="T16" fmla="*/ 72 w 143"/>
                <a:gd name="T17" fmla="*/ 99 h 143"/>
                <a:gd name="T18" fmla="*/ 43 w 143"/>
                <a:gd name="T19" fmla="*/ 72 h 143"/>
                <a:gd name="T20" fmla="*/ 70 w 143"/>
                <a:gd name="T21" fmla="*/ 42 h 143"/>
                <a:gd name="T22" fmla="*/ 70 w 143"/>
                <a:gd name="T23" fmla="*/ 42 h 143"/>
                <a:gd name="T24" fmla="*/ 96 w 143"/>
                <a:gd name="T25" fmla="*/ 70 h 143"/>
                <a:gd name="T26" fmla="*/ 72 w 143"/>
                <a:gd name="T27" fmla="*/ 9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43">
                  <a:moveTo>
                    <a:pt x="70" y="0"/>
                  </a:moveTo>
                  <a:cubicBezTo>
                    <a:pt x="30" y="0"/>
                    <a:pt x="0" y="31"/>
                    <a:pt x="0" y="72"/>
                  </a:cubicBezTo>
                  <a:cubicBezTo>
                    <a:pt x="0" y="110"/>
                    <a:pt x="32" y="142"/>
                    <a:pt x="70" y="142"/>
                  </a:cubicBezTo>
                  <a:lnTo>
                    <a:pt x="70" y="142"/>
                  </a:lnTo>
                  <a:lnTo>
                    <a:pt x="70" y="142"/>
                  </a:lnTo>
                  <a:cubicBezTo>
                    <a:pt x="111" y="142"/>
                    <a:pt x="140" y="110"/>
                    <a:pt x="140" y="70"/>
                  </a:cubicBezTo>
                  <a:cubicBezTo>
                    <a:pt x="142" y="31"/>
                    <a:pt x="111" y="0"/>
                    <a:pt x="70" y="0"/>
                  </a:cubicBezTo>
                  <a:close/>
                  <a:moveTo>
                    <a:pt x="72" y="99"/>
                  </a:moveTo>
                  <a:lnTo>
                    <a:pt x="72" y="99"/>
                  </a:lnTo>
                  <a:cubicBezTo>
                    <a:pt x="56" y="99"/>
                    <a:pt x="47" y="85"/>
                    <a:pt x="43" y="72"/>
                  </a:cubicBezTo>
                  <a:cubicBezTo>
                    <a:pt x="43" y="55"/>
                    <a:pt x="54" y="46"/>
                    <a:pt x="70" y="42"/>
                  </a:cubicBezTo>
                  <a:lnTo>
                    <a:pt x="70" y="42"/>
                  </a:lnTo>
                  <a:cubicBezTo>
                    <a:pt x="87" y="42"/>
                    <a:pt x="96" y="55"/>
                    <a:pt x="96" y="70"/>
                  </a:cubicBezTo>
                  <a:cubicBezTo>
                    <a:pt x="100" y="85"/>
                    <a:pt x="89" y="99"/>
                    <a:pt x="72" y="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4" name="Freeform 85"/>
            <p:cNvSpPr>
              <a:spLocks noChangeArrowheads="1"/>
            </p:cNvSpPr>
            <p:nvPr/>
          </p:nvSpPr>
          <p:spPr bwMode="auto">
            <a:xfrm>
              <a:off x="1363663" y="5613400"/>
              <a:ext cx="69850" cy="68263"/>
            </a:xfrm>
            <a:custGeom>
              <a:avLst/>
              <a:gdLst>
                <a:gd name="T0" fmla="*/ 70 w 192"/>
                <a:gd name="T1" fmla="*/ 190 h 191"/>
                <a:gd name="T2" fmla="*/ 79 w 192"/>
                <a:gd name="T3" fmla="*/ 190 h 191"/>
                <a:gd name="T4" fmla="*/ 114 w 192"/>
                <a:gd name="T5" fmla="*/ 190 h 191"/>
                <a:gd name="T6" fmla="*/ 121 w 192"/>
                <a:gd name="T7" fmla="*/ 190 h 191"/>
                <a:gd name="T8" fmla="*/ 191 w 192"/>
                <a:gd name="T9" fmla="*/ 120 h 191"/>
                <a:gd name="T10" fmla="*/ 191 w 192"/>
                <a:gd name="T11" fmla="*/ 112 h 191"/>
                <a:gd name="T12" fmla="*/ 191 w 192"/>
                <a:gd name="T13" fmla="*/ 77 h 191"/>
                <a:gd name="T14" fmla="*/ 191 w 192"/>
                <a:gd name="T15" fmla="*/ 70 h 191"/>
                <a:gd name="T16" fmla="*/ 121 w 192"/>
                <a:gd name="T17" fmla="*/ 0 h 191"/>
                <a:gd name="T18" fmla="*/ 114 w 192"/>
                <a:gd name="T19" fmla="*/ 0 h 191"/>
                <a:gd name="T20" fmla="*/ 79 w 192"/>
                <a:gd name="T21" fmla="*/ 0 h 191"/>
                <a:gd name="T22" fmla="*/ 70 w 192"/>
                <a:gd name="T23" fmla="*/ 0 h 191"/>
                <a:gd name="T24" fmla="*/ 0 w 192"/>
                <a:gd name="T25" fmla="*/ 70 h 191"/>
                <a:gd name="T26" fmla="*/ 0 w 192"/>
                <a:gd name="T27" fmla="*/ 77 h 191"/>
                <a:gd name="T28" fmla="*/ 0 w 192"/>
                <a:gd name="T29" fmla="*/ 112 h 191"/>
                <a:gd name="T30" fmla="*/ 0 w 192"/>
                <a:gd name="T31" fmla="*/ 120 h 191"/>
                <a:gd name="T32" fmla="*/ 70 w 192"/>
                <a:gd name="T33" fmla="*/ 190 h 191"/>
                <a:gd name="T34" fmla="*/ 97 w 192"/>
                <a:gd name="T35" fmla="*/ 59 h 191"/>
                <a:gd name="T36" fmla="*/ 132 w 192"/>
                <a:gd name="T37" fmla="*/ 94 h 191"/>
                <a:gd name="T38" fmla="*/ 97 w 192"/>
                <a:gd name="T39" fmla="*/ 129 h 191"/>
                <a:gd name="T40" fmla="*/ 62 w 192"/>
                <a:gd name="T41" fmla="*/ 94 h 191"/>
                <a:gd name="T42" fmla="*/ 97 w 192"/>
                <a:gd name="T43" fmla="*/ 5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91">
                  <a:moveTo>
                    <a:pt x="70" y="190"/>
                  </a:moveTo>
                  <a:lnTo>
                    <a:pt x="79" y="190"/>
                  </a:lnTo>
                  <a:lnTo>
                    <a:pt x="114" y="190"/>
                  </a:lnTo>
                  <a:lnTo>
                    <a:pt x="121" y="190"/>
                  </a:lnTo>
                  <a:cubicBezTo>
                    <a:pt x="121" y="153"/>
                    <a:pt x="153" y="120"/>
                    <a:pt x="191" y="120"/>
                  </a:cubicBezTo>
                  <a:lnTo>
                    <a:pt x="191" y="112"/>
                  </a:lnTo>
                  <a:lnTo>
                    <a:pt x="191" y="77"/>
                  </a:lnTo>
                  <a:lnTo>
                    <a:pt x="191" y="70"/>
                  </a:lnTo>
                  <a:cubicBezTo>
                    <a:pt x="153" y="70"/>
                    <a:pt x="121" y="37"/>
                    <a:pt x="121" y="0"/>
                  </a:cubicBezTo>
                  <a:lnTo>
                    <a:pt x="114" y="0"/>
                  </a:lnTo>
                  <a:lnTo>
                    <a:pt x="79" y="0"/>
                  </a:lnTo>
                  <a:lnTo>
                    <a:pt x="70" y="0"/>
                  </a:lnTo>
                  <a:cubicBezTo>
                    <a:pt x="70" y="37"/>
                    <a:pt x="38" y="70"/>
                    <a:pt x="0" y="70"/>
                  </a:cubicBezTo>
                  <a:lnTo>
                    <a:pt x="0" y="77"/>
                  </a:lnTo>
                  <a:lnTo>
                    <a:pt x="0" y="112"/>
                  </a:lnTo>
                  <a:lnTo>
                    <a:pt x="0" y="120"/>
                  </a:lnTo>
                  <a:cubicBezTo>
                    <a:pt x="38" y="120"/>
                    <a:pt x="70" y="153"/>
                    <a:pt x="70" y="190"/>
                  </a:cubicBezTo>
                  <a:close/>
                  <a:moveTo>
                    <a:pt x="97" y="59"/>
                  </a:moveTo>
                  <a:cubicBezTo>
                    <a:pt x="105" y="72"/>
                    <a:pt x="118" y="85"/>
                    <a:pt x="132" y="94"/>
                  </a:cubicBezTo>
                  <a:cubicBezTo>
                    <a:pt x="118" y="101"/>
                    <a:pt x="105" y="114"/>
                    <a:pt x="97" y="129"/>
                  </a:cubicBezTo>
                  <a:cubicBezTo>
                    <a:pt x="88" y="114"/>
                    <a:pt x="75" y="101"/>
                    <a:pt x="62" y="94"/>
                  </a:cubicBezTo>
                  <a:cubicBezTo>
                    <a:pt x="75" y="85"/>
                    <a:pt x="88" y="76"/>
                    <a:pt x="97" y="5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35" name="Freeform 86"/>
          <p:cNvSpPr>
            <a:spLocks noChangeArrowheads="1"/>
          </p:cNvSpPr>
          <p:nvPr/>
        </p:nvSpPr>
        <p:spPr bwMode="auto">
          <a:xfrm>
            <a:off x="6651352" y="5221877"/>
            <a:ext cx="610233" cy="394634"/>
          </a:xfrm>
          <a:custGeom>
            <a:avLst/>
            <a:gdLst>
              <a:gd name="T0" fmla="*/ 1728 w 2136"/>
              <a:gd name="T1" fmla="*/ 444 h 1379"/>
              <a:gd name="T2" fmla="*/ 1684 w 2136"/>
              <a:gd name="T3" fmla="*/ 446 h 1379"/>
              <a:gd name="T4" fmla="*/ 1089 w 2136"/>
              <a:gd name="T5" fmla="*/ 0 h 1379"/>
              <a:gd name="T6" fmla="*/ 510 w 2136"/>
              <a:gd name="T7" fmla="*/ 396 h 1379"/>
              <a:gd name="T8" fmla="*/ 462 w 2136"/>
              <a:gd name="T9" fmla="*/ 392 h 1379"/>
              <a:gd name="T10" fmla="*/ 444 w 2136"/>
              <a:gd name="T11" fmla="*/ 392 h 1379"/>
              <a:gd name="T12" fmla="*/ 420 w 2136"/>
              <a:gd name="T13" fmla="*/ 396 h 1379"/>
              <a:gd name="T14" fmla="*/ 416 w 2136"/>
              <a:gd name="T15" fmla="*/ 396 h 1379"/>
              <a:gd name="T16" fmla="*/ 315 w 2136"/>
              <a:gd name="T17" fmla="*/ 416 h 1379"/>
              <a:gd name="T18" fmla="*/ 315 w 2136"/>
              <a:gd name="T19" fmla="*/ 420 h 1379"/>
              <a:gd name="T20" fmla="*/ 0 w 2136"/>
              <a:gd name="T21" fmla="*/ 884 h 1379"/>
              <a:gd name="T22" fmla="*/ 462 w 2136"/>
              <a:gd name="T23" fmla="*/ 1378 h 1379"/>
              <a:gd name="T24" fmla="*/ 1713 w 2136"/>
              <a:gd name="T25" fmla="*/ 1378 h 1379"/>
              <a:gd name="T26" fmla="*/ 2133 w 2136"/>
              <a:gd name="T27" fmla="*/ 882 h 1379"/>
              <a:gd name="T28" fmla="*/ 1728 w 2136"/>
              <a:gd name="T29" fmla="*/ 444 h 1379"/>
              <a:gd name="T30" fmla="*/ 1713 w 2136"/>
              <a:gd name="T31" fmla="*/ 1326 h 1379"/>
              <a:gd name="T32" fmla="*/ 462 w 2136"/>
              <a:gd name="T33" fmla="*/ 1326 h 1379"/>
              <a:gd name="T34" fmla="*/ 55 w 2136"/>
              <a:gd name="T35" fmla="*/ 886 h 1379"/>
              <a:gd name="T36" fmla="*/ 420 w 2136"/>
              <a:gd name="T37" fmla="*/ 450 h 1379"/>
              <a:gd name="T38" fmla="*/ 422 w 2136"/>
              <a:gd name="T39" fmla="*/ 450 h 1379"/>
              <a:gd name="T40" fmla="*/ 444 w 2136"/>
              <a:gd name="T41" fmla="*/ 450 h 1379"/>
              <a:gd name="T42" fmla="*/ 461 w 2136"/>
              <a:gd name="T43" fmla="*/ 450 h 1379"/>
              <a:gd name="T44" fmla="*/ 505 w 2136"/>
              <a:gd name="T45" fmla="*/ 451 h 1379"/>
              <a:gd name="T46" fmla="*/ 505 w 2136"/>
              <a:gd name="T47" fmla="*/ 451 h 1379"/>
              <a:gd name="T48" fmla="*/ 768 w 2136"/>
              <a:gd name="T49" fmla="*/ 602 h 1379"/>
              <a:gd name="T50" fmla="*/ 812 w 2136"/>
              <a:gd name="T51" fmla="*/ 569 h 1379"/>
              <a:gd name="T52" fmla="*/ 562 w 2136"/>
              <a:gd name="T53" fmla="*/ 409 h 1379"/>
              <a:gd name="T54" fmla="*/ 1085 w 2136"/>
              <a:gd name="T55" fmla="*/ 57 h 1379"/>
              <a:gd name="T56" fmla="*/ 1636 w 2136"/>
              <a:gd name="T57" fmla="*/ 485 h 1379"/>
              <a:gd name="T58" fmla="*/ 1641 w 2136"/>
              <a:gd name="T59" fmla="*/ 508 h 1379"/>
              <a:gd name="T60" fmla="*/ 1665 w 2136"/>
              <a:gd name="T61" fmla="*/ 505 h 1379"/>
              <a:gd name="T62" fmla="*/ 1722 w 2136"/>
              <a:gd name="T63" fmla="*/ 501 h 1379"/>
              <a:gd name="T64" fmla="*/ 2076 w 2136"/>
              <a:gd name="T65" fmla="*/ 886 h 1379"/>
              <a:gd name="T66" fmla="*/ 1713 w 2136"/>
              <a:gd name="T67" fmla="*/ 1326 h 1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136" h="1379">
                <a:moveTo>
                  <a:pt x="1728" y="444"/>
                </a:moveTo>
                <a:cubicBezTo>
                  <a:pt x="1713" y="444"/>
                  <a:pt x="1700" y="444"/>
                  <a:pt x="1684" y="446"/>
                </a:cubicBezTo>
                <a:cubicBezTo>
                  <a:pt x="1606" y="184"/>
                  <a:pt x="1365" y="0"/>
                  <a:pt x="1089" y="0"/>
                </a:cubicBezTo>
                <a:cubicBezTo>
                  <a:pt x="833" y="0"/>
                  <a:pt x="602" y="159"/>
                  <a:pt x="510" y="396"/>
                </a:cubicBezTo>
                <a:cubicBezTo>
                  <a:pt x="496" y="392"/>
                  <a:pt x="479" y="392"/>
                  <a:pt x="462" y="392"/>
                </a:cubicBezTo>
                <a:cubicBezTo>
                  <a:pt x="457" y="392"/>
                  <a:pt x="450" y="392"/>
                  <a:pt x="444" y="392"/>
                </a:cubicBezTo>
                <a:cubicBezTo>
                  <a:pt x="437" y="392"/>
                  <a:pt x="427" y="392"/>
                  <a:pt x="420" y="396"/>
                </a:cubicBezTo>
                <a:lnTo>
                  <a:pt x="416" y="396"/>
                </a:lnTo>
                <a:cubicBezTo>
                  <a:pt x="381" y="398"/>
                  <a:pt x="350" y="407"/>
                  <a:pt x="315" y="416"/>
                </a:cubicBezTo>
                <a:lnTo>
                  <a:pt x="315" y="420"/>
                </a:lnTo>
                <a:cubicBezTo>
                  <a:pt x="135" y="490"/>
                  <a:pt x="0" y="678"/>
                  <a:pt x="0" y="884"/>
                </a:cubicBezTo>
                <a:cubicBezTo>
                  <a:pt x="0" y="1148"/>
                  <a:pt x="216" y="1378"/>
                  <a:pt x="462" y="1378"/>
                </a:cubicBezTo>
                <a:lnTo>
                  <a:pt x="1713" y="1378"/>
                </a:lnTo>
                <a:cubicBezTo>
                  <a:pt x="1940" y="1378"/>
                  <a:pt x="2133" y="1103"/>
                  <a:pt x="2133" y="882"/>
                </a:cubicBezTo>
                <a:cubicBezTo>
                  <a:pt x="2135" y="650"/>
                  <a:pt x="1945" y="444"/>
                  <a:pt x="1728" y="444"/>
                </a:cubicBezTo>
                <a:close/>
                <a:moveTo>
                  <a:pt x="1713" y="1326"/>
                </a:moveTo>
                <a:lnTo>
                  <a:pt x="462" y="1326"/>
                </a:lnTo>
                <a:cubicBezTo>
                  <a:pt x="245" y="1326"/>
                  <a:pt x="55" y="1120"/>
                  <a:pt x="55" y="886"/>
                </a:cubicBezTo>
                <a:cubicBezTo>
                  <a:pt x="55" y="667"/>
                  <a:pt x="221" y="474"/>
                  <a:pt x="420" y="450"/>
                </a:cubicBezTo>
                <a:lnTo>
                  <a:pt x="422" y="450"/>
                </a:lnTo>
                <a:cubicBezTo>
                  <a:pt x="427" y="450"/>
                  <a:pt x="437" y="450"/>
                  <a:pt x="444" y="450"/>
                </a:cubicBezTo>
                <a:cubicBezTo>
                  <a:pt x="450" y="450"/>
                  <a:pt x="455" y="450"/>
                  <a:pt x="461" y="450"/>
                </a:cubicBezTo>
                <a:cubicBezTo>
                  <a:pt x="475" y="450"/>
                  <a:pt x="490" y="450"/>
                  <a:pt x="505" y="451"/>
                </a:cubicBezTo>
                <a:lnTo>
                  <a:pt x="505" y="451"/>
                </a:lnTo>
                <a:cubicBezTo>
                  <a:pt x="610" y="466"/>
                  <a:pt x="704" y="516"/>
                  <a:pt x="768" y="602"/>
                </a:cubicBezTo>
                <a:lnTo>
                  <a:pt x="812" y="569"/>
                </a:lnTo>
                <a:cubicBezTo>
                  <a:pt x="748" y="486"/>
                  <a:pt x="661" y="431"/>
                  <a:pt x="562" y="409"/>
                </a:cubicBezTo>
                <a:cubicBezTo>
                  <a:pt x="648" y="197"/>
                  <a:pt x="855" y="57"/>
                  <a:pt x="1085" y="57"/>
                </a:cubicBezTo>
                <a:cubicBezTo>
                  <a:pt x="1347" y="57"/>
                  <a:pt x="1571" y="234"/>
                  <a:pt x="1636" y="485"/>
                </a:cubicBezTo>
                <a:lnTo>
                  <a:pt x="1641" y="508"/>
                </a:lnTo>
                <a:lnTo>
                  <a:pt x="1665" y="505"/>
                </a:lnTo>
                <a:cubicBezTo>
                  <a:pt x="1687" y="503"/>
                  <a:pt x="1706" y="501"/>
                  <a:pt x="1722" y="501"/>
                </a:cubicBezTo>
                <a:cubicBezTo>
                  <a:pt x="1910" y="501"/>
                  <a:pt x="2076" y="680"/>
                  <a:pt x="2076" y="886"/>
                </a:cubicBezTo>
                <a:cubicBezTo>
                  <a:pt x="2081" y="1079"/>
                  <a:pt x="1910" y="1326"/>
                  <a:pt x="1713" y="13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2871184" y="4835002"/>
            <a:ext cx="61035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78D6"/>
                </a:solidFill>
                <a:latin typeface="Segoe UI" charset="0"/>
                <a:ea typeface="Segoe UI" charset="0"/>
                <a:cs typeface="Segoe UI" charset="0"/>
              </a:rPr>
              <a:t>O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ptimized</a:t>
            </a:r>
            <a:r>
              <a:rPr lang="en-US" sz="1400" dirty="0">
                <a:solidFill>
                  <a:srgbClr val="0078D6"/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Databricks Runtime Engine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3169464" y="573701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DATABRICKS I/O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6333964" y="573596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SERVERLESS</a:t>
            </a:r>
          </a:p>
        </p:txBody>
      </p:sp>
      <p:sp>
        <p:nvSpPr>
          <p:cNvPr id="339" name="Freeform 2"/>
          <p:cNvSpPr>
            <a:spLocks noChangeArrowheads="1"/>
          </p:cNvSpPr>
          <p:nvPr/>
        </p:nvSpPr>
        <p:spPr bwMode="auto">
          <a:xfrm>
            <a:off x="2837398" y="3346252"/>
            <a:ext cx="6350000" cy="1378842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2915305" y="1975193"/>
            <a:ext cx="3644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Collaborative Workspace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573564" y="3705862"/>
            <a:ext cx="1382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Cloud storage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75153" y="4653968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warehouses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420288" y="5638219"/>
            <a:ext cx="1689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Hadoop storage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375153" y="2728672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IoT / streaming data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7853879" y="5728061"/>
            <a:ext cx="12161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Rest APIs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9899724" y="2604348"/>
            <a:ext cx="1962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Machine learning models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10305938" y="3631806"/>
            <a:ext cx="1188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BI tools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10213165" y="4846078"/>
            <a:ext cx="1353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exports</a:t>
            </a:r>
          </a:p>
        </p:txBody>
      </p:sp>
      <p:grpSp>
        <p:nvGrpSpPr>
          <p:cNvPr id="349" name="Group 348"/>
          <p:cNvGrpSpPr/>
          <p:nvPr/>
        </p:nvGrpSpPr>
        <p:grpSpPr>
          <a:xfrm>
            <a:off x="10634752" y="2118322"/>
            <a:ext cx="492448" cy="458120"/>
            <a:chOff x="4214813" y="1292225"/>
            <a:chExt cx="2573337" cy="2393950"/>
          </a:xfrm>
          <a:solidFill>
            <a:schemeClr val="accent1"/>
          </a:solidFill>
        </p:grpSpPr>
        <p:sp>
          <p:nvSpPr>
            <p:cNvPr id="350" name="Freeform 1"/>
            <p:cNvSpPr>
              <a:spLocks noChangeArrowheads="1"/>
            </p:cNvSpPr>
            <p:nvPr/>
          </p:nvSpPr>
          <p:spPr bwMode="auto">
            <a:xfrm>
              <a:off x="4214813" y="2047875"/>
              <a:ext cx="309562" cy="641350"/>
            </a:xfrm>
            <a:custGeom>
              <a:avLst/>
              <a:gdLst>
                <a:gd name="T0" fmla="*/ 647 w 861"/>
                <a:gd name="T1" fmla="*/ 1374 h 1783"/>
                <a:gd name="T2" fmla="*/ 645 w 861"/>
                <a:gd name="T3" fmla="*/ 1374 h 1783"/>
                <a:gd name="T4" fmla="*/ 649 w 861"/>
                <a:gd name="T5" fmla="*/ 1374 h 1783"/>
                <a:gd name="T6" fmla="*/ 647 w 861"/>
                <a:gd name="T7" fmla="*/ 1374 h 1783"/>
                <a:gd name="T8" fmla="*/ 593 w 861"/>
                <a:gd name="T9" fmla="*/ 1384 h 1783"/>
                <a:gd name="T10" fmla="*/ 307 w 861"/>
                <a:gd name="T11" fmla="*/ 1112 h 1783"/>
                <a:gd name="T12" fmla="*/ 307 w 861"/>
                <a:gd name="T13" fmla="*/ 393 h 1783"/>
                <a:gd name="T14" fmla="*/ 394 w 861"/>
                <a:gd name="T15" fmla="*/ 133 h 1783"/>
                <a:gd name="T16" fmla="*/ 134 w 861"/>
                <a:gd name="T17" fmla="*/ 47 h 1783"/>
                <a:gd name="T18" fmla="*/ 48 w 861"/>
                <a:gd name="T19" fmla="*/ 307 h 1783"/>
                <a:gd name="T20" fmla="*/ 134 w 861"/>
                <a:gd name="T21" fmla="*/ 393 h 1783"/>
                <a:gd name="T22" fmla="*/ 134 w 861"/>
                <a:gd name="T23" fmla="*/ 1185 h 1783"/>
                <a:gd name="T24" fmla="*/ 464 w 861"/>
                <a:gd name="T25" fmla="*/ 1503 h 1783"/>
                <a:gd name="T26" fmla="*/ 582 w 861"/>
                <a:gd name="T27" fmla="*/ 1748 h 1783"/>
                <a:gd name="T28" fmla="*/ 826 w 861"/>
                <a:gd name="T29" fmla="*/ 1631 h 1783"/>
                <a:gd name="T30" fmla="*/ 708 w 861"/>
                <a:gd name="T31" fmla="*/ 1386 h 1783"/>
                <a:gd name="T32" fmla="*/ 647 w 861"/>
                <a:gd name="T33" fmla="*/ 1374 h 1783"/>
                <a:gd name="T34" fmla="*/ 593 w 861"/>
                <a:gd name="T35" fmla="*/ 1384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1" h="1783">
                  <a:moveTo>
                    <a:pt x="647" y="1374"/>
                  </a:moveTo>
                  <a:cubicBezTo>
                    <a:pt x="646" y="1374"/>
                    <a:pt x="646" y="1374"/>
                    <a:pt x="645" y="1374"/>
                  </a:cubicBezTo>
                  <a:lnTo>
                    <a:pt x="649" y="1374"/>
                  </a:lnTo>
                  <a:cubicBezTo>
                    <a:pt x="648" y="1374"/>
                    <a:pt x="648" y="1374"/>
                    <a:pt x="647" y="1374"/>
                  </a:cubicBezTo>
                  <a:close/>
                  <a:moveTo>
                    <a:pt x="593" y="1384"/>
                  </a:moveTo>
                  <a:lnTo>
                    <a:pt x="307" y="1112"/>
                  </a:lnTo>
                  <a:lnTo>
                    <a:pt x="307" y="393"/>
                  </a:lnTo>
                  <a:cubicBezTo>
                    <a:pt x="402" y="346"/>
                    <a:pt x="441" y="230"/>
                    <a:pt x="394" y="133"/>
                  </a:cubicBezTo>
                  <a:cubicBezTo>
                    <a:pt x="347" y="39"/>
                    <a:pt x="231" y="0"/>
                    <a:pt x="134" y="47"/>
                  </a:cubicBezTo>
                  <a:cubicBezTo>
                    <a:pt x="40" y="94"/>
                    <a:pt x="0" y="210"/>
                    <a:pt x="48" y="307"/>
                  </a:cubicBezTo>
                  <a:cubicBezTo>
                    <a:pt x="66" y="344"/>
                    <a:pt x="97" y="373"/>
                    <a:pt x="134" y="393"/>
                  </a:cubicBezTo>
                  <a:lnTo>
                    <a:pt x="134" y="1185"/>
                  </a:lnTo>
                  <a:lnTo>
                    <a:pt x="464" y="1503"/>
                  </a:lnTo>
                  <a:cubicBezTo>
                    <a:pt x="430" y="1603"/>
                    <a:pt x="482" y="1713"/>
                    <a:pt x="582" y="1748"/>
                  </a:cubicBezTo>
                  <a:cubicBezTo>
                    <a:pt x="681" y="1782"/>
                    <a:pt x="791" y="1730"/>
                    <a:pt x="826" y="1631"/>
                  </a:cubicBezTo>
                  <a:cubicBezTo>
                    <a:pt x="860" y="1531"/>
                    <a:pt x="808" y="1420"/>
                    <a:pt x="708" y="1386"/>
                  </a:cubicBezTo>
                  <a:cubicBezTo>
                    <a:pt x="687" y="1380"/>
                    <a:pt x="668" y="1375"/>
                    <a:pt x="647" y="1374"/>
                  </a:cubicBezTo>
                  <a:cubicBezTo>
                    <a:pt x="628" y="1375"/>
                    <a:pt x="611" y="1378"/>
                    <a:pt x="593" y="138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1" name="Freeform 2"/>
            <p:cNvSpPr>
              <a:spLocks noChangeArrowheads="1"/>
            </p:cNvSpPr>
            <p:nvPr/>
          </p:nvSpPr>
          <p:spPr bwMode="auto">
            <a:xfrm>
              <a:off x="4376738" y="1898650"/>
              <a:ext cx="1389062" cy="1787525"/>
            </a:xfrm>
            <a:custGeom>
              <a:avLst/>
              <a:gdLst>
                <a:gd name="T0" fmla="*/ 3733 w 3857"/>
                <a:gd name="T1" fmla="*/ 4576 h 4964"/>
                <a:gd name="T2" fmla="*/ 3733 w 3857"/>
                <a:gd name="T3" fmla="*/ 2003 h 4964"/>
                <a:gd name="T4" fmla="*/ 3079 w 3857"/>
                <a:gd name="T5" fmla="*/ 1389 h 4964"/>
                <a:gd name="T6" fmla="*/ 1573 w 3857"/>
                <a:gd name="T7" fmla="*/ 1389 h 4964"/>
                <a:gd name="T8" fmla="*/ 373 w 3857"/>
                <a:gd name="T9" fmla="*/ 255 h 4964"/>
                <a:gd name="T10" fmla="*/ 384 w 3857"/>
                <a:gd name="T11" fmla="*/ 192 h 4964"/>
                <a:gd name="T12" fmla="*/ 192 w 3857"/>
                <a:gd name="T13" fmla="*/ 0 h 4964"/>
                <a:gd name="T14" fmla="*/ 0 w 3857"/>
                <a:gd name="T15" fmla="*/ 192 h 4964"/>
                <a:gd name="T16" fmla="*/ 192 w 3857"/>
                <a:gd name="T17" fmla="*/ 385 h 4964"/>
                <a:gd name="T18" fmla="*/ 192 w 3857"/>
                <a:gd name="T19" fmla="*/ 385 h 4964"/>
                <a:gd name="T20" fmla="*/ 250 w 3857"/>
                <a:gd name="T21" fmla="*/ 375 h 4964"/>
                <a:gd name="T22" fmla="*/ 1506 w 3857"/>
                <a:gd name="T23" fmla="*/ 1563 h 4964"/>
                <a:gd name="T24" fmla="*/ 3012 w 3857"/>
                <a:gd name="T25" fmla="*/ 1563 h 4964"/>
                <a:gd name="T26" fmla="*/ 3562 w 3857"/>
                <a:gd name="T27" fmla="*/ 2082 h 4964"/>
                <a:gd name="T28" fmla="*/ 3562 w 3857"/>
                <a:gd name="T29" fmla="*/ 4563 h 4964"/>
                <a:gd name="T30" fmla="*/ 3456 w 3857"/>
                <a:gd name="T31" fmla="*/ 4816 h 4964"/>
                <a:gd name="T32" fmla="*/ 3709 w 3857"/>
                <a:gd name="T33" fmla="*/ 4922 h 4964"/>
                <a:gd name="T34" fmla="*/ 3815 w 3857"/>
                <a:gd name="T35" fmla="*/ 4669 h 4964"/>
                <a:gd name="T36" fmla="*/ 3735 w 3857"/>
                <a:gd name="T37" fmla="*/ 4576 h 4964"/>
                <a:gd name="T38" fmla="*/ 3733 w 3857"/>
                <a:gd name="T39" fmla="*/ 4576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57" h="4964">
                  <a:moveTo>
                    <a:pt x="3733" y="4576"/>
                  </a:moveTo>
                  <a:lnTo>
                    <a:pt x="3733" y="2003"/>
                  </a:lnTo>
                  <a:lnTo>
                    <a:pt x="3079" y="1389"/>
                  </a:lnTo>
                  <a:lnTo>
                    <a:pt x="1573" y="1389"/>
                  </a:lnTo>
                  <a:lnTo>
                    <a:pt x="373" y="255"/>
                  </a:lnTo>
                  <a:cubicBezTo>
                    <a:pt x="379" y="235"/>
                    <a:pt x="384" y="214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ubicBezTo>
                    <a:pt x="85" y="0"/>
                    <a:pt x="0" y="85"/>
                    <a:pt x="0" y="192"/>
                  </a:cubicBezTo>
                  <a:cubicBezTo>
                    <a:pt x="0" y="298"/>
                    <a:pt x="86" y="385"/>
                    <a:pt x="192" y="385"/>
                  </a:cubicBezTo>
                  <a:lnTo>
                    <a:pt x="192" y="385"/>
                  </a:lnTo>
                  <a:cubicBezTo>
                    <a:pt x="212" y="385"/>
                    <a:pt x="231" y="382"/>
                    <a:pt x="250" y="375"/>
                  </a:cubicBezTo>
                  <a:lnTo>
                    <a:pt x="1506" y="1563"/>
                  </a:lnTo>
                  <a:lnTo>
                    <a:pt x="3012" y="1563"/>
                  </a:lnTo>
                  <a:lnTo>
                    <a:pt x="3562" y="2082"/>
                  </a:lnTo>
                  <a:lnTo>
                    <a:pt x="3562" y="4563"/>
                  </a:lnTo>
                  <a:cubicBezTo>
                    <a:pt x="3462" y="4604"/>
                    <a:pt x="3415" y="4716"/>
                    <a:pt x="3456" y="4816"/>
                  </a:cubicBezTo>
                  <a:cubicBezTo>
                    <a:pt x="3497" y="4916"/>
                    <a:pt x="3609" y="4963"/>
                    <a:pt x="3709" y="4922"/>
                  </a:cubicBezTo>
                  <a:cubicBezTo>
                    <a:pt x="3809" y="4881"/>
                    <a:pt x="3856" y="4769"/>
                    <a:pt x="3815" y="4669"/>
                  </a:cubicBezTo>
                  <a:cubicBezTo>
                    <a:pt x="3799" y="4630"/>
                    <a:pt x="3771" y="4597"/>
                    <a:pt x="3735" y="4576"/>
                  </a:cubicBezTo>
                  <a:lnTo>
                    <a:pt x="3733" y="45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2" name="Freeform 3"/>
            <p:cNvSpPr>
              <a:spLocks noChangeArrowheads="1"/>
            </p:cNvSpPr>
            <p:nvPr/>
          </p:nvSpPr>
          <p:spPr bwMode="auto">
            <a:xfrm>
              <a:off x="4433888" y="2249488"/>
              <a:ext cx="976312" cy="457200"/>
            </a:xfrm>
            <a:custGeom>
              <a:avLst/>
              <a:gdLst>
                <a:gd name="T0" fmla="*/ 2494 w 2714"/>
                <a:gd name="T1" fmla="*/ 854 h 1268"/>
                <a:gd name="T2" fmla="*/ 2321 w 2714"/>
                <a:gd name="T3" fmla="*/ 960 h 1268"/>
                <a:gd name="T4" fmla="*/ 1100 w 2714"/>
                <a:gd name="T5" fmla="*/ 960 h 1268"/>
                <a:gd name="T6" fmla="*/ 401 w 2714"/>
                <a:gd name="T7" fmla="*/ 302 h 1268"/>
                <a:gd name="T8" fmla="*/ 301 w 2714"/>
                <a:gd name="T9" fmla="*/ 44 h 1268"/>
                <a:gd name="T10" fmla="*/ 44 w 2714"/>
                <a:gd name="T11" fmla="*/ 143 h 1268"/>
                <a:gd name="T12" fmla="*/ 143 w 2714"/>
                <a:gd name="T13" fmla="*/ 401 h 1268"/>
                <a:gd name="T14" fmla="*/ 265 w 2714"/>
                <a:gd name="T15" fmla="*/ 413 h 1268"/>
                <a:gd name="T16" fmla="*/ 1030 w 2714"/>
                <a:gd name="T17" fmla="*/ 1135 h 1268"/>
                <a:gd name="T18" fmla="*/ 2323 w 2714"/>
                <a:gd name="T19" fmla="*/ 1135 h 1268"/>
                <a:gd name="T20" fmla="*/ 2581 w 2714"/>
                <a:gd name="T21" fmla="*/ 1218 h 1268"/>
                <a:gd name="T22" fmla="*/ 2664 w 2714"/>
                <a:gd name="T23" fmla="*/ 960 h 1268"/>
                <a:gd name="T24" fmla="*/ 2494 w 2714"/>
                <a:gd name="T25" fmla="*/ 855 h 1268"/>
                <a:gd name="T26" fmla="*/ 2494 w 2714"/>
                <a:gd name="T27" fmla="*/ 854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4" h="1268">
                  <a:moveTo>
                    <a:pt x="2494" y="854"/>
                  </a:moveTo>
                  <a:cubicBezTo>
                    <a:pt x="2421" y="854"/>
                    <a:pt x="2354" y="895"/>
                    <a:pt x="2321" y="960"/>
                  </a:cubicBezTo>
                  <a:lnTo>
                    <a:pt x="1100" y="960"/>
                  </a:lnTo>
                  <a:lnTo>
                    <a:pt x="401" y="302"/>
                  </a:lnTo>
                  <a:cubicBezTo>
                    <a:pt x="445" y="204"/>
                    <a:pt x="401" y="88"/>
                    <a:pt x="301" y="44"/>
                  </a:cubicBezTo>
                  <a:cubicBezTo>
                    <a:pt x="202" y="0"/>
                    <a:pt x="87" y="43"/>
                    <a:pt x="44" y="143"/>
                  </a:cubicBezTo>
                  <a:cubicBezTo>
                    <a:pt x="0" y="242"/>
                    <a:pt x="44" y="357"/>
                    <a:pt x="143" y="401"/>
                  </a:cubicBezTo>
                  <a:cubicBezTo>
                    <a:pt x="180" y="418"/>
                    <a:pt x="225" y="423"/>
                    <a:pt x="265" y="413"/>
                  </a:cubicBezTo>
                  <a:lnTo>
                    <a:pt x="1030" y="1135"/>
                  </a:lnTo>
                  <a:lnTo>
                    <a:pt x="2323" y="1135"/>
                  </a:lnTo>
                  <a:cubicBezTo>
                    <a:pt x="2372" y="1229"/>
                    <a:pt x="2488" y="1267"/>
                    <a:pt x="2581" y="1218"/>
                  </a:cubicBezTo>
                  <a:cubicBezTo>
                    <a:pt x="2676" y="1169"/>
                    <a:pt x="2713" y="1053"/>
                    <a:pt x="2664" y="960"/>
                  </a:cubicBezTo>
                  <a:cubicBezTo>
                    <a:pt x="2632" y="896"/>
                    <a:pt x="2566" y="855"/>
                    <a:pt x="2494" y="855"/>
                  </a:cubicBezTo>
                  <a:lnTo>
                    <a:pt x="2494" y="85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3" name="Freeform 4"/>
            <p:cNvSpPr>
              <a:spLocks noChangeArrowheads="1"/>
            </p:cNvSpPr>
            <p:nvPr/>
          </p:nvSpPr>
          <p:spPr bwMode="auto">
            <a:xfrm>
              <a:off x="4621213" y="1631950"/>
              <a:ext cx="465137" cy="693738"/>
            </a:xfrm>
            <a:custGeom>
              <a:avLst/>
              <a:gdLst>
                <a:gd name="T0" fmla="*/ 190 w 1291"/>
                <a:gd name="T1" fmla="*/ 384 h 1925"/>
                <a:gd name="T2" fmla="*/ 248 w 1291"/>
                <a:gd name="T3" fmla="*/ 374 h 1925"/>
                <a:gd name="T4" fmla="*/ 469 w 1291"/>
                <a:gd name="T5" fmla="*/ 582 h 1925"/>
                <a:gd name="T6" fmla="*/ 469 w 1291"/>
                <a:gd name="T7" fmla="*/ 1246 h 1925"/>
                <a:gd name="T8" fmla="*/ 882 w 1291"/>
                <a:gd name="T9" fmla="*/ 1640 h 1925"/>
                <a:gd name="T10" fmla="*/ 892 w 1291"/>
                <a:gd name="T11" fmla="*/ 1630 h 1925"/>
                <a:gd name="T12" fmla="*/ 996 w 1291"/>
                <a:gd name="T13" fmla="*/ 1883 h 1925"/>
                <a:gd name="T14" fmla="*/ 1249 w 1291"/>
                <a:gd name="T15" fmla="*/ 1779 h 1925"/>
                <a:gd name="T16" fmla="*/ 1145 w 1291"/>
                <a:gd name="T17" fmla="*/ 1526 h 1925"/>
                <a:gd name="T18" fmla="*/ 993 w 1291"/>
                <a:gd name="T19" fmla="*/ 1527 h 1925"/>
                <a:gd name="T20" fmla="*/ 1003 w 1291"/>
                <a:gd name="T21" fmla="*/ 1517 h 1925"/>
                <a:gd name="T22" fmla="*/ 643 w 1291"/>
                <a:gd name="T23" fmla="*/ 1171 h 1925"/>
                <a:gd name="T24" fmla="*/ 643 w 1291"/>
                <a:gd name="T25" fmla="*/ 508 h 1925"/>
                <a:gd name="T26" fmla="*/ 374 w 1291"/>
                <a:gd name="T27" fmla="*/ 255 h 1925"/>
                <a:gd name="T28" fmla="*/ 385 w 1291"/>
                <a:gd name="T29" fmla="*/ 193 h 1925"/>
                <a:gd name="T30" fmla="*/ 193 w 1291"/>
                <a:gd name="T31" fmla="*/ 0 h 1925"/>
                <a:gd name="T32" fmla="*/ 0 w 1291"/>
                <a:gd name="T33" fmla="*/ 193 h 1925"/>
                <a:gd name="T34" fmla="*/ 190 w 1291"/>
                <a:gd name="T35" fmla="*/ 386 h 1925"/>
                <a:gd name="T36" fmla="*/ 190 w 1291"/>
                <a:gd name="T37" fmla="*/ 384 h 1925"/>
                <a:gd name="T38" fmla="*/ 193 w 1291"/>
                <a:gd name="T39" fmla="*/ 386 h 1925"/>
                <a:gd name="T40" fmla="*/ 190 w 1291"/>
                <a:gd name="T41" fmla="*/ 386 h 1925"/>
                <a:gd name="T42" fmla="*/ 190 w 1291"/>
                <a:gd name="T43" fmla="*/ 386 h 1925"/>
                <a:gd name="T44" fmla="*/ 193 w 1291"/>
                <a:gd name="T45" fmla="*/ 386 h 1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1" h="1925">
                  <a:moveTo>
                    <a:pt x="190" y="384"/>
                  </a:moveTo>
                  <a:cubicBezTo>
                    <a:pt x="209" y="384"/>
                    <a:pt x="229" y="381"/>
                    <a:pt x="248" y="374"/>
                  </a:cubicBezTo>
                  <a:lnTo>
                    <a:pt x="469" y="582"/>
                  </a:lnTo>
                  <a:lnTo>
                    <a:pt x="469" y="1246"/>
                  </a:lnTo>
                  <a:lnTo>
                    <a:pt x="882" y="1640"/>
                  </a:lnTo>
                  <a:lnTo>
                    <a:pt x="892" y="1630"/>
                  </a:lnTo>
                  <a:cubicBezTo>
                    <a:pt x="851" y="1730"/>
                    <a:pt x="897" y="1842"/>
                    <a:pt x="996" y="1883"/>
                  </a:cubicBezTo>
                  <a:cubicBezTo>
                    <a:pt x="1096" y="1924"/>
                    <a:pt x="1208" y="1878"/>
                    <a:pt x="1249" y="1779"/>
                  </a:cubicBezTo>
                  <a:cubicBezTo>
                    <a:pt x="1290" y="1679"/>
                    <a:pt x="1244" y="1566"/>
                    <a:pt x="1145" y="1526"/>
                  </a:cubicBezTo>
                  <a:cubicBezTo>
                    <a:pt x="1096" y="1506"/>
                    <a:pt x="1040" y="1506"/>
                    <a:pt x="993" y="1527"/>
                  </a:cubicBezTo>
                  <a:lnTo>
                    <a:pt x="1003" y="1517"/>
                  </a:lnTo>
                  <a:lnTo>
                    <a:pt x="643" y="1171"/>
                  </a:lnTo>
                  <a:lnTo>
                    <a:pt x="643" y="508"/>
                  </a:lnTo>
                  <a:lnTo>
                    <a:pt x="374" y="255"/>
                  </a:lnTo>
                  <a:cubicBezTo>
                    <a:pt x="381" y="236"/>
                    <a:pt x="385" y="214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ubicBezTo>
                    <a:pt x="87" y="0"/>
                    <a:pt x="0" y="87"/>
                    <a:pt x="0" y="193"/>
                  </a:cubicBezTo>
                  <a:cubicBezTo>
                    <a:pt x="0" y="298"/>
                    <a:pt x="85" y="384"/>
                    <a:pt x="190" y="386"/>
                  </a:cubicBezTo>
                  <a:lnTo>
                    <a:pt x="190" y="384"/>
                  </a:lnTo>
                  <a:close/>
                  <a:moveTo>
                    <a:pt x="193" y="386"/>
                  </a:moveTo>
                  <a:lnTo>
                    <a:pt x="190" y="386"/>
                  </a:lnTo>
                  <a:lnTo>
                    <a:pt x="190" y="386"/>
                  </a:lnTo>
                  <a:cubicBezTo>
                    <a:pt x="191" y="386"/>
                    <a:pt x="192" y="386"/>
                    <a:pt x="193" y="38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4" name="Freeform 5"/>
            <p:cNvSpPr>
              <a:spLocks noChangeArrowheads="1"/>
            </p:cNvSpPr>
            <p:nvPr/>
          </p:nvSpPr>
          <p:spPr bwMode="auto">
            <a:xfrm>
              <a:off x="5118100" y="1322388"/>
              <a:ext cx="325438" cy="330200"/>
            </a:xfrm>
            <a:custGeom>
              <a:avLst/>
              <a:gdLst>
                <a:gd name="T0" fmla="*/ 218 w 904"/>
                <a:gd name="T1" fmla="*/ 412 h 916"/>
                <a:gd name="T2" fmla="*/ 266 w 904"/>
                <a:gd name="T3" fmla="*/ 405 h 916"/>
                <a:gd name="T4" fmla="*/ 494 w 904"/>
                <a:gd name="T5" fmla="*/ 619 h 916"/>
                <a:gd name="T6" fmla="*/ 605 w 904"/>
                <a:gd name="T7" fmla="*/ 875 h 916"/>
                <a:gd name="T8" fmla="*/ 862 w 904"/>
                <a:gd name="T9" fmla="*/ 764 h 916"/>
                <a:gd name="T10" fmla="*/ 751 w 904"/>
                <a:gd name="T11" fmla="*/ 508 h 916"/>
                <a:gd name="T12" fmla="*/ 623 w 904"/>
                <a:gd name="T13" fmla="*/ 501 h 916"/>
                <a:gd name="T14" fmla="*/ 398 w 904"/>
                <a:gd name="T15" fmla="*/ 291 h 916"/>
                <a:gd name="T16" fmla="*/ 290 w 904"/>
                <a:gd name="T17" fmla="*/ 39 h 916"/>
                <a:gd name="T18" fmla="*/ 39 w 904"/>
                <a:gd name="T19" fmla="*/ 147 h 916"/>
                <a:gd name="T20" fmla="*/ 147 w 904"/>
                <a:gd name="T21" fmla="*/ 399 h 916"/>
                <a:gd name="T22" fmla="*/ 218 w 904"/>
                <a:gd name="T23" fmla="*/ 412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4" h="916">
                  <a:moveTo>
                    <a:pt x="218" y="412"/>
                  </a:moveTo>
                  <a:cubicBezTo>
                    <a:pt x="235" y="412"/>
                    <a:pt x="251" y="408"/>
                    <a:pt x="266" y="405"/>
                  </a:cubicBezTo>
                  <a:lnTo>
                    <a:pt x="494" y="619"/>
                  </a:lnTo>
                  <a:cubicBezTo>
                    <a:pt x="454" y="720"/>
                    <a:pt x="504" y="834"/>
                    <a:pt x="605" y="875"/>
                  </a:cubicBezTo>
                  <a:cubicBezTo>
                    <a:pt x="707" y="915"/>
                    <a:pt x="821" y="866"/>
                    <a:pt x="862" y="764"/>
                  </a:cubicBezTo>
                  <a:cubicBezTo>
                    <a:pt x="903" y="663"/>
                    <a:pt x="852" y="549"/>
                    <a:pt x="751" y="508"/>
                  </a:cubicBezTo>
                  <a:cubicBezTo>
                    <a:pt x="710" y="492"/>
                    <a:pt x="664" y="490"/>
                    <a:pt x="623" y="501"/>
                  </a:cubicBezTo>
                  <a:lnTo>
                    <a:pt x="398" y="291"/>
                  </a:lnTo>
                  <a:cubicBezTo>
                    <a:pt x="437" y="191"/>
                    <a:pt x="390" y="80"/>
                    <a:pt x="290" y="39"/>
                  </a:cubicBezTo>
                  <a:cubicBezTo>
                    <a:pt x="191" y="0"/>
                    <a:pt x="80" y="48"/>
                    <a:pt x="39" y="147"/>
                  </a:cubicBezTo>
                  <a:cubicBezTo>
                    <a:pt x="0" y="247"/>
                    <a:pt x="47" y="358"/>
                    <a:pt x="147" y="399"/>
                  </a:cubicBezTo>
                  <a:cubicBezTo>
                    <a:pt x="169" y="407"/>
                    <a:pt x="194" y="412"/>
                    <a:pt x="218" y="41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5" name="Freeform 6"/>
            <p:cNvSpPr>
              <a:spLocks noChangeArrowheads="1"/>
            </p:cNvSpPr>
            <p:nvPr/>
          </p:nvSpPr>
          <p:spPr bwMode="auto">
            <a:xfrm>
              <a:off x="5194300" y="1292225"/>
              <a:ext cx="577850" cy="565150"/>
            </a:xfrm>
            <a:custGeom>
              <a:avLst/>
              <a:gdLst>
                <a:gd name="T0" fmla="*/ 870 w 1603"/>
                <a:gd name="T1" fmla="*/ 404 h 1570"/>
                <a:gd name="T2" fmla="*/ 939 w 1603"/>
                <a:gd name="T3" fmla="*/ 391 h 1570"/>
                <a:gd name="T4" fmla="*/ 1344 w 1603"/>
                <a:gd name="T5" fmla="*/ 771 h 1570"/>
                <a:gd name="T6" fmla="*/ 797 w 1603"/>
                <a:gd name="T7" fmla="*/ 1262 h 1570"/>
                <a:gd name="T8" fmla="*/ 393 w 1603"/>
                <a:gd name="T9" fmla="*/ 1262 h 1570"/>
                <a:gd name="T10" fmla="*/ 134 w 1603"/>
                <a:gd name="T11" fmla="*/ 1176 h 1570"/>
                <a:gd name="T12" fmla="*/ 47 w 1603"/>
                <a:gd name="T13" fmla="*/ 1436 h 1570"/>
                <a:gd name="T14" fmla="*/ 307 w 1603"/>
                <a:gd name="T15" fmla="*/ 1522 h 1570"/>
                <a:gd name="T16" fmla="*/ 393 w 1603"/>
                <a:gd name="T17" fmla="*/ 1436 h 1570"/>
                <a:gd name="T18" fmla="*/ 865 w 1603"/>
                <a:gd name="T19" fmla="*/ 1436 h 1570"/>
                <a:gd name="T20" fmla="*/ 1602 w 1603"/>
                <a:gd name="T21" fmla="*/ 774 h 1570"/>
                <a:gd name="T22" fmla="*/ 1055 w 1603"/>
                <a:gd name="T23" fmla="*/ 263 h 1570"/>
                <a:gd name="T24" fmla="*/ 919 w 1603"/>
                <a:gd name="T25" fmla="*/ 28 h 1570"/>
                <a:gd name="T26" fmla="*/ 684 w 1603"/>
                <a:gd name="T27" fmla="*/ 164 h 1570"/>
                <a:gd name="T28" fmla="*/ 819 w 1603"/>
                <a:gd name="T29" fmla="*/ 399 h 1570"/>
                <a:gd name="T30" fmla="*/ 870 w 1603"/>
                <a:gd name="T31" fmla="*/ 404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3" h="1570">
                  <a:moveTo>
                    <a:pt x="870" y="404"/>
                  </a:moveTo>
                  <a:cubicBezTo>
                    <a:pt x="895" y="404"/>
                    <a:pt x="917" y="399"/>
                    <a:pt x="939" y="391"/>
                  </a:cubicBezTo>
                  <a:lnTo>
                    <a:pt x="1344" y="771"/>
                  </a:lnTo>
                  <a:lnTo>
                    <a:pt x="797" y="1262"/>
                  </a:lnTo>
                  <a:lnTo>
                    <a:pt x="393" y="1262"/>
                  </a:lnTo>
                  <a:cubicBezTo>
                    <a:pt x="346" y="1168"/>
                    <a:pt x="230" y="1129"/>
                    <a:pt x="134" y="1176"/>
                  </a:cubicBezTo>
                  <a:cubicBezTo>
                    <a:pt x="39" y="1223"/>
                    <a:pt x="0" y="1339"/>
                    <a:pt x="47" y="1436"/>
                  </a:cubicBezTo>
                  <a:cubicBezTo>
                    <a:pt x="94" y="1530"/>
                    <a:pt x="210" y="1569"/>
                    <a:pt x="307" y="1522"/>
                  </a:cubicBezTo>
                  <a:cubicBezTo>
                    <a:pt x="344" y="1504"/>
                    <a:pt x="374" y="1473"/>
                    <a:pt x="393" y="1436"/>
                  </a:cubicBezTo>
                  <a:lnTo>
                    <a:pt x="865" y="1436"/>
                  </a:lnTo>
                  <a:lnTo>
                    <a:pt x="1602" y="774"/>
                  </a:lnTo>
                  <a:lnTo>
                    <a:pt x="1055" y="263"/>
                  </a:lnTo>
                  <a:cubicBezTo>
                    <a:pt x="1082" y="160"/>
                    <a:pt x="1022" y="56"/>
                    <a:pt x="919" y="28"/>
                  </a:cubicBezTo>
                  <a:cubicBezTo>
                    <a:pt x="816" y="0"/>
                    <a:pt x="712" y="61"/>
                    <a:pt x="684" y="164"/>
                  </a:cubicBezTo>
                  <a:cubicBezTo>
                    <a:pt x="656" y="266"/>
                    <a:pt x="717" y="371"/>
                    <a:pt x="819" y="399"/>
                  </a:cubicBezTo>
                  <a:cubicBezTo>
                    <a:pt x="837" y="402"/>
                    <a:pt x="854" y="404"/>
                    <a:pt x="870" y="4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6" name="Freeform 7"/>
            <p:cNvSpPr>
              <a:spLocks noChangeArrowheads="1"/>
            </p:cNvSpPr>
            <p:nvPr/>
          </p:nvSpPr>
          <p:spPr bwMode="auto">
            <a:xfrm>
              <a:off x="5251450" y="1489075"/>
              <a:ext cx="728663" cy="593725"/>
            </a:xfrm>
            <a:custGeom>
              <a:avLst/>
              <a:gdLst>
                <a:gd name="T0" fmla="*/ 1708 w 2025"/>
                <a:gd name="T1" fmla="*/ 392 h 1651"/>
                <a:gd name="T2" fmla="*/ 1708 w 2025"/>
                <a:gd name="T3" fmla="*/ 652 h 1651"/>
                <a:gd name="T4" fmla="*/ 974 w 2025"/>
                <a:gd name="T5" fmla="*/ 1329 h 1651"/>
                <a:gd name="T6" fmla="*/ 959 w 2025"/>
                <a:gd name="T7" fmla="*/ 1343 h 1651"/>
                <a:gd name="T8" fmla="*/ 394 w 2025"/>
                <a:gd name="T9" fmla="*/ 1343 h 1651"/>
                <a:gd name="T10" fmla="*/ 134 w 2025"/>
                <a:gd name="T11" fmla="*/ 1256 h 1651"/>
                <a:gd name="T12" fmla="*/ 48 w 2025"/>
                <a:gd name="T13" fmla="*/ 1516 h 1651"/>
                <a:gd name="T14" fmla="*/ 307 w 2025"/>
                <a:gd name="T15" fmla="*/ 1602 h 1651"/>
                <a:gd name="T16" fmla="*/ 394 w 2025"/>
                <a:gd name="T17" fmla="*/ 1516 h 1651"/>
                <a:gd name="T18" fmla="*/ 1029 w 2025"/>
                <a:gd name="T19" fmla="*/ 1516 h 1651"/>
                <a:gd name="T20" fmla="*/ 1882 w 2025"/>
                <a:gd name="T21" fmla="*/ 724 h 1651"/>
                <a:gd name="T22" fmla="*/ 1882 w 2025"/>
                <a:gd name="T23" fmla="*/ 399 h 1651"/>
                <a:gd name="T24" fmla="*/ 1981 w 2025"/>
                <a:gd name="T25" fmla="*/ 142 h 1651"/>
                <a:gd name="T26" fmla="*/ 1725 w 2025"/>
                <a:gd name="T27" fmla="*/ 43 h 1651"/>
                <a:gd name="T28" fmla="*/ 1625 w 2025"/>
                <a:gd name="T29" fmla="*/ 299 h 1651"/>
                <a:gd name="T30" fmla="*/ 1708 w 2025"/>
                <a:gd name="T31" fmla="*/ 392 h 1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25" h="1651">
                  <a:moveTo>
                    <a:pt x="1708" y="392"/>
                  </a:moveTo>
                  <a:lnTo>
                    <a:pt x="1708" y="652"/>
                  </a:lnTo>
                  <a:lnTo>
                    <a:pt x="974" y="1329"/>
                  </a:lnTo>
                  <a:lnTo>
                    <a:pt x="959" y="1343"/>
                  </a:lnTo>
                  <a:lnTo>
                    <a:pt x="394" y="1343"/>
                  </a:lnTo>
                  <a:cubicBezTo>
                    <a:pt x="346" y="1248"/>
                    <a:pt x="231" y="1209"/>
                    <a:pt x="134" y="1256"/>
                  </a:cubicBezTo>
                  <a:cubicBezTo>
                    <a:pt x="39" y="1303"/>
                    <a:pt x="0" y="1419"/>
                    <a:pt x="48" y="1516"/>
                  </a:cubicBezTo>
                  <a:cubicBezTo>
                    <a:pt x="95" y="1610"/>
                    <a:pt x="211" y="1650"/>
                    <a:pt x="307" y="1602"/>
                  </a:cubicBezTo>
                  <a:cubicBezTo>
                    <a:pt x="345" y="1584"/>
                    <a:pt x="374" y="1553"/>
                    <a:pt x="394" y="1516"/>
                  </a:cubicBezTo>
                  <a:lnTo>
                    <a:pt x="1029" y="1516"/>
                  </a:lnTo>
                  <a:lnTo>
                    <a:pt x="1882" y="724"/>
                  </a:lnTo>
                  <a:lnTo>
                    <a:pt x="1882" y="399"/>
                  </a:lnTo>
                  <a:cubicBezTo>
                    <a:pt x="1979" y="356"/>
                    <a:pt x="2024" y="242"/>
                    <a:pt x="1981" y="142"/>
                  </a:cubicBezTo>
                  <a:cubicBezTo>
                    <a:pt x="1939" y="44"/>
                    <a:pt x="1824" y="0"/>
                    <a:pt x="1725" y="43"/>
                  </a:cubicBezTo>
                  <a:cubicBezTo>
                    <a:pt x="1627" y="85"/>
                    <a:pt x="1583" y="199"/>
                    <a:pt x="1625" y="299"/>
                  </a:cubicBezTo>
                  <a:cubicBezTo>
                    <a:pt x="1643" y="340"/>
                    <a:pt x="1672" y="371"/>
                    <a:pt x="1708" y="39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7" name="Freeform 8"/>
            <p:cNvSpPr>
              <a:spLocks noChangeArrowheads="1"/>
            </p:cNvSpPr>
            <p:nvPr/>
          </p:nvSpPr>
          <p:spPr bwMode="auto">
            <a:xfrm>
              <a:off x="5748338" y="1885950"/>
              <a:ext cx="200025" cy="439738"/>
            </a:xfrm>
            <a:custGeom>
              <a:avLst/>
              <a:gdLst>
                <a:gd name="T0" fmla="*/ 268 w 556"/>
                <a:gd name="T1" fmla="*/ 406 h 1220"/>
                <a:gd name="T2" fmla="*/ 519 w 556"/>
                <a:gd name="T3" fmla="*/ 287 h 1220"/>
                <a:gd name="T4" fmla="*/ 400 w 556"/>
                <a:gd name="T5" fmla="*/ 35 h 1220"/>
                <a:gd name="T6" fmla="*/ 149 w 556"/>
                <a:gd name="T7" fmla="*/ 155 h 1220"/>
                <a:gd name="T8" fmla="*/ 147 w 556"/>
                <a:gd name="T9" fmla="*/ 282 h 1220"/>
                <a:gd name="T10" fmla="*/ 0 w 556"/>
                <a:gd name="T11" fmla="*/ 421 h 1220"/>
                <a:gd name="T12" fmla="*/ 0 w 556"/>
                <a:gd name="T13" fmla="*/ 854 h 1220"/>
                <a:gd name="T14" fmla="*/ 141 w 556"/>
                <a:gd name="T15" fmla="*/ 981 h 1220"/>
                <a:gd name="T16" fmla="*/ 299 w 556"/>
                <a:gd name="T17" fmla="*/ 1201 h 1220"/>
                <a:gd name="T18" fmla="*/ 519 w 556"/>
                <a:gd name="T19" fmla="*/ 1043 h 1220"/>
                <a:gd name="T20" fmla="*/ 361 w 556"/>
                <a:gd name="T21" fmla="*/ 822 h 1220"/>
                <a:gd name="T22" fmla="*/ 330 w 556"/>
                <a:gd name="T23" fmla="*/ 819 h 1220"/>
                <a:gd name="T24" fmla="*/ 243 w 556"/>
                <a:gd name="T25" fmla="*/ 840 h 1220"/>
                <a:gd name="T26" fmla="*/ 173 w 556"/>
                <a:gd name="T27" fmla="*/ 774 h 1220"/>
                <a:gd name="T28" fmla="*/ 173 w 556"/>
                <a:gd name="T29" fmla="*/ 494 h 1220"/>
                <a:gd name="T30" fmla="*/ 268 w 556"/>
                <a:gd name="T31" fmla="*/ 406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1220">
                  <a:moveTo>
                    <a:pt x="268" y="406"/>
                  </a:moveTo>
                  <a:cubicBezTo>
                    <a:pt x="371" y="442"/>
                    <a:pt x="482" y="388"/>
                    <a:pt x="519" y="287"/>
                  </a:cubicBezTo>
                  <a:cubicBezTo>
                    <a:pt x="555" y="184"/>
                    <a:pt x="502" y="73"/>
                    <a:pt x="400" y="35"/>
                  </a:cubicBezTo>
                  <a:cubicBezTo>
                    <a:pt x="297" y="0"/>
                    <a:pt x="186" y="53"/>
                    <a:pt x="149" y="155"/>
                  </a:cubicBezTo>
                  <a:cubicBezTo>
                    <a:pt x="134" y="195"/>
                    <a:pt x="134" y="240"/>
                    <a:pt x="147" y="282"/>
                  </a:cubicBezTo>
                  <a:lnTo>
                    <a:pt x="0" y="421"/>
                  </a:lnTo>
                  <a:lnTo>
                    <a:pt x="0" y="854"/>
                  </a:lnTo>
                  <a:lnTo>
                    <a:pt x="141" y="981"/>
                  </a:lnTo>
                  <a:cubicBezTo>
                    <a:pt x="123" y="1085"/>
                    <a:pt x="195" y="1185"/>
                    <a:pt x="299" y="1201"/>
                  </a:cubicBezTo>
                  <a:cubicBezTo>
                    <a:pt x="404" y="1219"/>
                    <a:pt x="503" y="1147"/>
                    <a:pt x="519" y="1043"/>
                  </a:cubicBezTo>
                  <a:cubicBezTo>
                    <a:pt x="537" y="938"/>
                    <a:pt x="466" y="839"/>
                    <a:pt x="361" y="822"/>
                  </a:cubicBezTo>
                  <a:cubicBezTo>
                    <a:pt x="351" y="821"/>
                    <a:pt x="340" y="819"/>
                    <a:pt x="330" y="819"/>
                  </a:cubicBezTo>
                  <a:cubicBezTo>
                    <a:pt x="301" y="819"/>
                    <a:pt x="270" y="826"/>
                    <a:pt x="243" y="840"/>
                  </a:cubicBezTo>
                  <a:lnTo>
                    <a:pt x="173" y="774"/>
                  </a:lnTo>
                  <a:lnTo>
                    <a:pt x="173" y="494"/>
                  </a:lnTo>
                  <a:lnTo>
                    <a:pt x="268" y="40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8" name="Freeform 9"/>
            <p:cNvSpPr>
              <a:spLocks noChangeArrowheads="1"/>
            </p:cNvSpPr>
            <p:nvPr/>
          </p:nvSpPr>
          <p:spPr bwMode="auto">
            <a:xfrm>
              <a:off x="6275388" y="2271713"/>
              <a:ext cx="239712" cy="444500"/>
            </a:xfrm>
            <a:custGeom>
              <a:avLst/>
              <a:gdLst>
                <a:gd name="T0" fmla="*/ 454 w 664"/>
                <a:gd name="T1" fmla="*/ 0 h 1234"/>
                <a:gd name="T2" fmla="*/ 261 w 664"/>
                <a:gd name="T3" fmla="*/ 191 h 1234"/>
                <a:gd name="T4" fmla="*/ 276 w 664"/>
                <a:gd name="T5" fmla="*/ 265 h 1234"/>
                <a:gd name="T6" fmla="*/ 134 w 664"/>
                <a:gd name="T7" fmla="*/ 399 h 1234"/>
                <a:gd name="T8" fmla="*/ 134 w 664"/>
                <a:gd name="T9" fmla="*/ 839 h 1234"/>
                <a:gd name="T10" fmla="*/ 47 w 664"/>
                <a:gd name="T11" fmla="*/ 1099 h 1234"/>
                <a:gd name="T12" fmla="*/ 307 w 664"/>
                <a:gd name="T13" fmla="*/ 1186 h 1234"/>
                <a:gd name="T14" fmla="*/ 393 w 664"/>
                <a:gd name="T15" fmla="*/ 926 h 1234"/>
                <a:gd name="T16" fmla="*/ 307 w 664"/>
                <a:gd name="T17" fmla="*/ 839 h 1234"/>
                <a:gd name="T18" fmla="*/ 307 w 664"/>
                <a:gd name="T19" fmla="*/ 474 h 1234"/>
                <a:gd name="T20" fmla="*/ 406 w 664"/>
                <a:gd name="T21" fmla="*/ 381 h 1234"/>
                <a:gd name="T22" fmla="*/ 638 w 664"/>
                <a:gd name="T23" fmla="*/ 237 h 1234"/>
                <a:gd name="T24" fmla="*/ 495 w 664"/>
                <a:gd name="T25" fmla="*/ 5 h 1234"/>
                <a:gd name="T26" fmla="*/ 454 w 664"/>
                <a:gd name="T27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4" h="1234">
                  <a:moveTo>
                    <a:pt x="454" y="0"/>
                  </a:moveTo>
                  <a:cubicBezTo>
                    <a:pt x="348" y="0"/>
                    <a:pt x="261" y="85"/>
                    <a:pt x="261" y="191"/>
                  </a:cubicBezTo>
                  <a:cubicBezTo>
                    <a:pt x="261" y="216"/>
                    <a:pt x="266" y="240"/>
                    <a:pt x="276" y="265"/>
                  </a:cubicBezTo>
                  <a:lnTo>
                    <a:pt x="134" y="399"/>
                  </a:lnTo>
                  <a:lnTo>
                    <a:pt x="134" y="839"/>
                  </a:lnTo>
                  <a:cubicBezTo>
                    <a:pt x="39" y="887"/>
                    <a:pt x="0" y="1003"/>
                    <a:pt x="47" y="1099"/>
                  </a:cubicBezTo>
                  <a:cubicBezTo>
                    <a:pt x="94" y="1194"/>
                    <a:pt x="210" y="1233"/>
                    <a:pt x="307" y="1186"/>
                  </a:cubicBezTo>
                  <a:cubicBezTo>
                    <a:pt x="401" y="1138"/>
                    <a:pt x="441" y="1022"/>
                    <a:pt x="393" y="926"/>
                  </a:cubicBezTo>
                  <a:cubicBezTo>
                    <a:pt x="375" y="888"/>
                    <a:pt x="344" y="859"/>
                    <a:pt x="307" y="839"/>
                  </a:cubicBezTo>
                  <a:lnTo>
                    <a:pt x="307" y="474"/>
                  </a:lnTo>
                  <a:lnTo>
                    <a:pt x="406" y="381"/>
                  </a:lnTo>
                  <a:cubicBezTo>
                    <a:pt x="509" y="405"/>
                    <a:pt x="614" y="341"/>
                    <a:pt x="638" y="237"/>
                  </a:cubicBezTo>
                  <a:cubicBezTo>
                    <a:pt x="663" y="132"/>
                    <a:pt x="599" y="29"/>
                    <a:pt x="495" y="5"/>
                  </a:cubicBezTo>
                  <a:cubicBezTo>
                    <a:pt x="480" y="2"/>
                    <a:pt x="467" y="0"/>
                    <a:pt x="4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9" name="Freeform 10"/>
            <p:cNvSpPr>
              <a:spLocks noChangeArrowheads="1"/>
            </p:cNvSpPr>
            <p:nvPr/>
          </p:nvSpPr>
          <p:spPr bwMode="auto">
            <a:xfrm>
              <a:off x="4929188" y="1463675"/>
              <a:ext cx="998537" cy="1862138"/>
            </a:xfrm>
            <a:custGeom>
              <a:avLst/>
              <a:gdLst>
                <a:gd name="T0" fmla="*/ 2640 w 2773"/>
                <a:gd name="T1" fmla="*/ 2836 h 5172"/>
                <a:gd name="T2" fmla="*/ 1770 w 2773"/>
                <a:gd name="T3" fmla="*/ 2026 h 5172"/>
                <a:gd name="T4" fmla="*/ 997 w 2773"/>
                <a:gd name="T5" fmla="*/ 2026 h 5172"/>
                <a:gd name="T6" fmla="*/ 305 w 2773"/>
                <a:gd name="T7" fmla="*/ 1380 h 5172"/>
                <a:gd name="T8" fmla="*/ 305 w 2773"/>
                <a:gd name="T9" fmla="*/ 390 h 5172"/>
                <a:gd name="T10" fmla="*/ 390 w 2773"/>
                <a:gd name="T11" fmla="*/ 132 h 5172"/>
                <a:gd name="T12" fmla="*/ 132 w 2773"/>
                <a:gd name="T13" fmla="*/ 47 h 5172"/>
                <a:gd name="T14" fmla="*/ 47 w 2773"/>
                <a:gd name="T15" fmla="*/ 305 h 5172"/>
                <a:gd name="T16" fmla="*/ 132 w 2773"/>
                <a:gd name="T17" fmla="*/ 390 h 5172"/>
                <a:gd name="T18" fmla="*/ 132 w 2773"/>
                <a:gd name="T19" fmla="*/ 1453 h 5172"/>
                <a:gd name="T20" fmla="*/ 925 w 2773"/>
                <a:gd name="T21" fmla="*/ 2198 h 5172"/>
                <a:gd name="T22" fmla="*/ 1699 w 2773"/>
                <a:gd name="T23" fmla="*/ 2198 h 5172"/>
                <a:gd name="T24" fmla="*/ 2465 w 2773"/>
                <a:gd name="T25" fmla="*/ 2910 h 5172"/>
                <a:gd name="T26" fmla="*/ 2465 w 2773"/>
                <a:gd name="T27" fmla="*/ 4778 h 5172"/>
                <a:gd name="T28" fmla="*/ 2379 w 2773"/>
                <a:gd name="T29" fmla="*/ 5037 h 5172"/>
                <a:gd name="T30" fmla="*/ 2638 w 2773"/>
                <a:gd name="T31" fmla="*/ 5124 h 5172"/>
                <a:gd name="T32" fmla="*/ 2725 w 2773"/>
                <a:gd name="T33" fmla="*/ 4864 h 5172"/>
                <a:gd name="T34" fmla="*/ 2638 w 2773"/>
                <a:gd name="T35" fmla="*/ 4778 h 5172"/>
                <a:gd name="T36" fmla="*/ 2640 w 2773"/>
                <a:gd name="T37" fmla="*/ 4778 h 5172"/>
                <a:gd name="T38" fmla="*/ 2640 w 2773"/>
                <a:gd name="T39" fmla="*/ 2836 h 5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73" h="5172">
                  <a:moveTo>
                    <a:pt x="2640" y="2836"/>
                  </a:moveTo>
                  <a:lnTo>
                    <a:pt x="1770" y="2026"/>
                  </a:lnTo>
                  <a:lnTo>
                    <a:pt x="997" y="2026"/>
                  </a:lnTo>
                  <a:lnTo>
                    <a:pt x="305" y="1380"/>
                  </a:lnTo>
                  <a:lnTo>
                    <a:pt x="305" y="390"/>
                  </a:lnTo>
                  <a:cubicBezTo>
                    <a:pt x="400" y="343"/>
                    <a:pt x="437" y="227"/>
                    <a:pt x="390" y="132"/>
                  </a:cubicBezTo>
                  <a:cubicBezTo>
                    <a:pt x="342" y="37"/>
                    <a:pt x="227" y="0"/>
                    <a:pt x="132" y="47"/>
                  </a:cubicBezTo>
                  <a:cubicBezTo>
                    <a:pt x="38" y="94"/>
                    <a:pt x="0" y="210"/>
                    <a:pt x="47" y="305"/>
                  </a:cubicBezTo>
                  <a:cubicBezTo>
                    <a:pt x="65" y="341"/>
                    <a:pt x="96" y="372"/>
                    <a:pt x="132" y="390"/>
                  </a:cubicBezTo>
                  <a:lnTo>
                    <a:pt x="132" y="1453"/>
                  </a:lnTo>
                  <a:lnTo>
                    <a:pt x="925" y="2198"/>
                  </a:lnTo>
                  <a:lnTo>
                    <a:pt x="1699" y="2198"/>
                  </a:lnTo>
                  <a:lnTo>
                    <a:pt x="2465" y="2910"/>
                  </a:lnTo>
                  <a:lnTo>
                    <a:pt x="2465" y="4778"/>
                  </a:lnTo>
                  <a:cubicBezTo>
                    <a:pt x="2371" y="4825"/>
                    <a:pt x="2331" y="4941"/>
                    <a:pt x="2379" y="5037"/>
                  </a:cubicBezTo>
                  <a:cubicBezTo>
                    <a:pt x="2426" y="5132"/>
                    <a:pt x="2542" y="5171"/>
                    <a:pt x="2638" y="5124"/>
                  </a:cubicBezTo>
                  <a:cubicBezTo>
                    <a:pt x="2733" y="5077"/>
                    <a:pt x="2772" y="4961"/>
                    <a:pt x="2725" y="4864"/>
                  </a:cubicBezTo>
                  <a:cubicBezTo>
                    <a:pt x="2707" y="4827"/>
                    <a:pt x="2676" y="4797"/>
                    <a:pt x="2638" y="4778"/>
                  </a:cubicBezTo>
                  <a:lnTo>
                    <a:pt x="2640" y="4778"/>
                  </a:lnTo>
                  <a:lnTo>
                    <a:pt x="2640" y="28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0" name="Freeform 11"/>
            <p:cNvSpPr>
              <a:spLocks noChangeArrowheads="1"/>
            </p:cNvSpPr>
            <p:nvPr/>
          </p:nvSpPr>
          <p:spPr bwMode="auto">
            <a:xfrm>
              <a:off x="5930900" y="1577975"/>
              <a:ext cx="280988" cy="1128713"/>
            </a:xfrm>
            <a:custGeom>
              <a:avLst/>
              <a:gdLst>
                <a:gd name="T0" fmla="*/ 134 w 780"/>
                <a:gd name="T1" fmla="*/ 1308 h 3136"/>
                <a:gd name="T2" fmla="*/ 134 w 780"/>
                <a:gd name="T3" fmla="*/ 2742 h 3136"/>
                <a:gd name="T4" fmla="*/ 47 w 780"/>
                <a:gd name="T5" fmla="*/ 3002 h 3136"/>
                <a:gd name="T6" fmla="*/ 307 w 780"/>
                <a:gd name="T7" fmla="*/ 3088 h 3136"/>
                <a:gd name="T8" fmla="*/ 393 w 780"/>
                <a:gd name="T9" fmla="*/ 2828 h 3136"/>
                <a:gd name="T10" fmla="*/ 307 w 780"/>
                <a:gd name="T11" fmla="*/ 2742 h 3136"/>
                <a:gd name="T12" fmla="*/ 307 w 780"/>
                <a:gd name="T13" fmla="*/ 1385 h 3136"/>
                <a:gd name="T14" fmla="*/ 648 w 780"/>
                <a:gd name="T15" fmla="*/ 1062 h 3136"/>
                <a:gd name="T16" fmla="*/ 648 w 780"/>
                <a:gd name="T17" fmla="*/ 399 h 3136"/>
                <a:gd name="T18" fmla="*/ 627 w 780"/>
                <a:gd name="T19" fmla="*/ 399 h 3136"/>
                <a:gd name="T20" fmla="*/ 743 w 780"/>
                <a:gd name="T21" fmla="*/ 152 h 3136"/>
                <a:gd name="T22" fmla="*/ 496 w 780"/>
                <a:gd name="T23" fmla="*/ 36 h 3136"/>
                <a:gd name="T24" fmla="*/ 380 w 780"/>
                <a:gd name="T25" fmla="*/ 283 h 3136"/>
                <a:gd name="T26" fmla="*/ 496 w 780"/>
                <a:gd name="T27" fmla="*/ 399 h 3136"/>
                <a:gd name="T28" fmla="*/ 475 w 780"/>
                <a:gd name="T29" fmla="*/ 399 h 3136"/>
                <a:gd name="T30" fmla="*/ 475 w 780"/>
                <a:gd name="T31" fmla="*/ 988 h 3136"/>
                <a:gd name="T32" fmla="*/ 134 w 780"/>
                <a:gd name="T33" fmla="*/ 1308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0" h="3136">
                  <a:moveTo>
                    <a:pt x="134" y="1308"/>
                  </a:moveTo>
                  <a:lnTo>
                    <a:pt x="134" y="2742"/>
                  </a:lnTo>
                  <a:cubicBezTo>
                    <a:pt x="39" y="2789"/>
                    <a:pt x="0" y="2905"/>
                    <a:pt x="47" y="3002"/>
                  </a:cubicBezTo>
                  <a:cubicBezTo>
                    <a:pt x="94" y="3096"/>
                    <a:pt x="210" y="3135"/>
                    <a:pt x="307" y="3088"/>
                  </a:cubicBezTo>
                  <a:cubicBezTo>
                    <a:pt x="401" y="3041"/>
                    <a:pt x="441" y="2925"/>
                    <a:pt x="393" y="2828"/>
                  </a:cubicBezTo>
                  <a:cubicBezTo>
                    <a:pt x="375" y="2791"/>
                    <a:pt x="344" y="2762"/>
                    <a:pt x="307" y="2742"/>
                  </a:cubicBezTo>
                  <a:lnTo>
                    <a:pt x="307" y="1385"/>
                  </a:lnTo>
                  <a:lnTo>
                    <a:pt x="648" y="1062"/>
                  </a:lnTo>
                  <a:lnTo>
                    <a:pt x="648" y="399"/>
                  </a:lnTo>
                  <a:lnTo>
                    <a:pt x="627" y="399"/>
                  </a:lnTo>
                  <a:cubicBezTo>
                    <a:pt x="726" y="363"/>
                    <a:pt x="779" y="252"/>
                    <a:pt x="743" y="152"/>
                  </a:cubicBezTo>
                  <a:cubicBezTo>
                    <a:pt x="707" y="52"/>
                    <a:pt x="596" y="0"/>
                    <a:pt x="496" y="36"/>
                  </a:cubicBezTo>
                  <a:cubicBezTo>
                    <a:pt x="397" y="72"/>
                    <a:pt x="344" y="183"/>
                    <a:pt x="380" y="283"/>
                  </a:cubicBezTo>
                  <a:cubicBezTo>
                    <a:pt x="400" y="337"/>
                    <a:pt x="442" y="379"/>
                    <a:pt x="496" y="399"/>
                  </a:cubicBezTo>
                  <a:lnTo>
                    <a:pt x="475" y="399"/>
                  </a:lnTo>
                  <a:lnTo>
                    <a:pt x="475" y="988"/>
                  </a:lnTo>
                  <a:lnTo>
                    <a:pt x="134" y="130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1" name="Freeform 12"/>
            <p:cNvSpPr>
              <a:spLocks noChangeArrowheads="1"/>
            </p:cNvSpPr>
            <p:nvPr/>
          </p:nvSpPr>
          <p:spPr bwMode="auto">
            <a:xfrm>
              <a:off x="6515100" y="1920875"/>
              <a:ext cx="273050" cy="733425"/>
            </a:xfrm>
            <a:custGeom>
              <a:avLst/>
              <a:gdLst>
                <a:gd name="T0" fmla="*/ 754 w 757"/>
                <a:gd name="T1" fmla="*/ 193 h 2037"/>
                <a:gd name="T2" fmla="*/ 560 w 757"/>
                <a:gd name="T3" fmla="*/ 0 h 2037"/>
                <a:gd name="T4" fmla="*/ 367 w 757"/>
                <a:gd name="T5" fmla="*/ 194 h 2037"/>
                <a:gd name="T6" fmla="*/ 473 w 757"/>
                <a:gd name="T7" fmla="*/ 366 h 2037"/>
                <a:gd name="T8" fmla="*/ 473 w 757"/>
                <a:gd name="T9" fmla="*/ 1030 h 2037"/>
                <a:gd name="T10" fmla="*/ 132 w 757"/>
                <a:gd name="T11" fmla="*/ 1350 h 2037"/>
                <a:gd name="T12" fmla="*/ 132 w 757"/>
                <a:gd name="T13" fmla="*/ 1643 h 2037"/>
                <a:gd name="T14" fmla="*/ 137 w 757"/>
                <a:gd name="T15" fmla="*/ 1643 h 2037"/>
                <a:gd name="T16" fmla="*/ 44 w 757"/>
                <a:gd name="T17" fmla="*/ 1899 h 2037"/>
                <a:gd name="T18" fmla="*/ 300 w 757"/>
                <a:gd name="T19" fmla="*/ 1992 h 2037"/>
                <a:gd name="T20" fmla="*/ 393 w 757"/>
                <a:gd name="T21" fmla="*/ 1736 h 2037"/>
                <a:gd name="T22" fmla="*/ 300 w 757"/>
                <a:gd name="T23" fmla="*/ 1643 h 2037"/>
                <a:gd name="T24" fmla="*/ 305 w 757"/>
                <a:gd name="T25" fmla="*/ 1643 h 2037"/>
                <a:gd name="T26" fmla="*/ 305 w 757"/>
                <a:gd name="T27" fmla="*/ 1427 h 2037"/>
                <a:gd name="T28" fmla="*/ 646 w 757"/>
                <a:gd name="T29" fmla="*/ 1107 h 2037"/>
                <a:gd name="T30" fmla="*/ 646 w 757"/>
                <a:gd name="T31" fmla="*/ 366 h 2037"/>
                <a:gd name="T32" fmla="*/ 754 w 757"/>
                <a:gd name="T33" fmla="*/ 193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7" h="2037">
                  <a:moveTo>
                    <a:pt x="754" y="193"/>
                  </a:moveTo>
                  <a:cubicBezTo>
                    <a:pt x="754" y="86"/>
                    <a:pt x="668" y="0"/>
                    <a:pt x="560" y="0"/>
                  </a:cubicBezTo>
                  <a:cubicBezTo>
                    <a:pt x="454" y="0"/>
                    <a:pt x="367" y="86"/>
                    <a:pt x="367" y="194"/>
                  </a:cubicBezTo>
                  <a:cubicBezTo>
                    <a:pt x="367" y="268"/>
                    <a:pt x="408" y="333"/>
                    <a:pt x="473" y="366"/>
                  </a:cubicBezTo>
                  <a:lnTo>
                    <a:pt x="473" y="1030"/>
                  </a:lnTo>
                  <a:lnTo>
                    <a:pt x="132" y="1350"/>
                  </a:lnTo>
                  <a:lnTo>
                    <a:pt x="132" y="1643"/>
                  </a:lnTo>
                  <a:lnTo>
                    <a:pt x="137" y="1643"/>
                  </a:lnTo>
                  <a:cubicBezTo>
                    <a:pt x="40" y="1688"/>
                    <a:pt x="0" y="1803"/>
                    <a:pt x="44" y="1899"/>
                  </a:cubicBezTo>
                  <a:cubicBezTo>
                    <a:pt x="89" y="1995"/>
                    <a:pt x="204" y="2036"/>
                    <a:pt x="300" y="1992"/>
                  </a:cubicBezTo>
                  <a:cubicBezTo>
                    <a:pt x="396" y="1948"/>
                    <a:pt x="437" y="1832"/>
                    <a:pt x="393" y="1736"/>
                  </a:cubicBezTo>
                  <a:cubicBezTo>
                    <a:pt x="374" y="1695"/>
                    <a:pt x="341" y="1662"/>
                    <a:pt x="300" y="1643"/>
                  </a:cubicBezTo>
                  <a:lnTo>
                    <a:pt x="305" y="1643"/>
                  </a:lnTo>
                  <a:lnTo>
                    <a:pt x="305" y="1427"/>
                  </a:lnTo>
                  <a:lnTo>
                    <a:pt x="646" y="1107"/>
                  </a:lnTo>
                  <a:lnTo>
                    <a:pt x="646" y="366"/>
                  </a:lnTo>
                  <a:cubicBezTo>
                    <a:pt x="713" y="333"/>
                    <a:pt x="756" y="266"/>
                    <a:pt x="754" y="1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2" name="Freeform 13"/>
            <p:cNvSpPr>
              <a:spLocks noChangeArrowheads="1"/>
            </p:cNvSpPr>
            <p:nvPr/>
          </p:nvSpPr>
          <p:spPr bwMode="auto">
            <a:xfrm>
              <a:off x="5921375" y="2038350"/>
              <a:ext cx="573088" cy="1593850"/>
            </a:xfrm>
            <a:custGeom>
              <a:avLst/>
              <a:gdLst>
                <a:gd name="T0" fmla="*/ 1399 w 1593"/>
                <a:gd name="T1" fmla="*/ 385 h 4427"/>
                <a:gd name="T2" fmla="*/ 1592 w 1593"/>
                <a:gd name="T3" fmla="*/ 193 h 4427"/>
                <a:gd name="T4" fmla="*/ 1399 w 1593"/>
                <a:gd name="T5" fmla="*/ 0 h 4427"/>
                <a:gd name="T6" fmla="*/ 1206 w 1593"/>
                <a:gd name="T7" fmla="*/ 193 h 4427"/>
                <a:gd name="T8" fmla="*/ 1216 w 1593"/>
                <a:gd name="T9" fmla="*/ 250 h 4427"/>
                <a:gd name="T10" fmla="*/ 668 w 1593"/>
                <a:gd name="T11" fmla="*/ 769 h 4427"/>
                <a:gd name="T12" fmla="*/ 661 w 1593"/>
                <a:gd name="T13" fmla="*/ 1772 h 4427"/>
                <a:gd name="T14" fmla="*/ 142 w 1593"/>
                <a:gd name="T15" fmla="*/ 2281 h 4427"/>
                <a:gd name="T16" fmla="*/ 142 w 1593"/>
                <a:gd name="T17" fmla="*/ 4028 h 4427"/>
                <a:gd name="T18" fmla="*/ 44 w 1593"/>
                <a:gd name="T19" fmla="*/ 4284 h 4427"/>
                <a:gd name="T20" fmla="*/ 300 w 1593"/>
                <a:gd name="T21" fmla="*/ 4382 h 4427"/>
                <a:gd name="T22" fmla="*/ 398 w 1593"/>
                <a:gd name="T23" fmla="*/ 4125 h 4427"/>
                <a:gd name="T24" fmla="*/ 315 w 1593"/>
                <a:gd name="T25" fmla="*/ 4034 h 4427"/>
                <a:gd name="T26" fmla="*/ 315 w 1593"/>
                <a:gd name="T27" fmla="*/ 2353 h 4427"/>
                <a:gd name="T28" fmla="*/ 834 w 1593"/>
                <a:gd name="T29" fmla="*/ 1845 h 4427"/>
                <a:gd name="T30" fmla="*/ 841 w 1593"/>
                <a:gd name="T31" fmla="*/ 841 h 4427"/>
                <a:gd name="T32" fmla="*/ 1337 w 1593"/>
                <a:gd name="T33" fmla="*/ 374 h 4427"/>
                <a:gd name="T34" fmla="*/ 1399 w 1593"/>
                <a:gd name="T35" fmla="*/ 385 h 4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3" h="4427">
                  <a:moveTo>
                    <a:pt x="1399" y="385"/>
                  </a:moveTo>
                  <a:cubicBezTo>
                    <a:pt x="1505" y="385"/>
                    <a:pt x="1592" y="299"/>
                    <a:pt x="1592" y="193"/>
                  </a:cubicBezTo>
                  <a:cubicBezTo>
                    <a:pt x="1592" y="87"/>
                    <a:pt x="1505" y="0"/>
                    <a:pt x="1399" y="0"/>
                  </a:cubicBezTo>
                  <a:cubicBezTo>
                    <a:pt x="1293" y="0"/>
                    <a:pt x="1206" y="87"/>
                    <a:pt x="1206" y="193"/>
                  </a:cubicBezTo>
                  <a:cubicBezTo>
                    <a:pt x="1206" y="212"/>
                    <a:pt x="1210" y="232"/>
                    <a:pt x="1216" y="250"/>
                  </a:cubicBezTo>
                  <a:lnTo>
                    <a:pt x="668" y="769"/>
                  </a:lnTo>
                  <a:lnTo>
                    <a:pt x="661" y="1772"/>
                  </a:lnTo>
                  <a:lnTo>
                    <a:pt x="142" y="2281"/>
                  </a:lnTo>
                  <a:lnTo>
                    <a:pt x="142" y="4028"/>
                  </a:lnTo>
                  <a:cubicBezTo>
                    <a:pt x="44" y="4072"/>
                    <a:pt x="0" y="4186"/>
                    <a:pt x="44" y="4284"/>
                  </a:cubicBezTo>
                  <a:cubicBezTo>
                    <a:pt x="88" y="4382"/>
                    <a:pt x="202" y="4426"/>
                    <a:pt x="300" y="4382"/>
                  </a:cubicBezTo>
                  <a:cubicBezTo>
                    <a:pt x="398" y="4338"/>
                    <a:pt x="442" y="4223"/>
                    <a:pt x="398" y="4125"/>
                  </a:cubicBezTo>
                  <a:cubicBezTo>
                    <a:pt x="382" y="4086"/>
                    <a:pt x="352" y="4055"/>
                    <a:pt x="315" y="4034"/>
                  </a:cubicBezTo>
                  <a:lnTo>
                    <a:pt x="315" y="2353"/>
                  </a:lnTo>
                  <a:lnTo>
                    <a:pt x="834" y="1845"/>
                  </a:lnTo>
                  <a:lnTo>
                    <a:pt x="841" y="841"/>
                  </a:lnTo>
                  <a:lnTo>
                    <a:pt x="1337" y="374"/>
                  </a:lnTo>
                  <a:cubicBezTo>
                    <a:pt x="1355" y="381"/>
                    <a:pt x="1376" y="385"/>
                    <a:pt x="1399" y="3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3" name="Freeform 14"/>
            <p:cNvSpPr>
              <a:spLocks noChangeArrowheads="1"/>
            </p:cNvSpPr>
            <p:nvPr/>
          </p:nvSpPr>
          <p:spPr bwMode="auto">
            <a:xfrm>
              <a:off x="6142038" y="1693863"/>
              <a:ext cx="261937" cy="454025"/>
            </a:xfrm>
            <a:custGeom>
              <a:avLst/>
              <a:gdLst>
                <a:gd name="T0" fmla="*/ 727 w 728"/>
                <a:gd name="T1" fmla="*/ 192 h 1263"/>
                <a:gd name="T2" fmla="*/ 534 w 728"/>
                <a:gd name="T3" fmla="*/ 0 h 1263"/>
                <a:gd name="T4" fmla="*/ 342 w 728"/>
                <a:gd name="T5" fmla="*/ 192 h 1263"/>
                <a:gd name="T6" fmla="*/ 448 w 728"/>
                <a:gd name="T7" fmla="*/ 364 h 1263"/>
                <a:gd name="T8" fmla="*/ 448 w 728"/>
                <a:gd name="T9" fmla="*/ 754 h 1263"/>
                <a:gd name="T10" fmla="*/ 289 w 728"/>
                <a:gd name="T11" fmla="*/ 903 h 1263"/>
                <a:gd name="T12" fmla="*/ 193 w 728"/>
                <a:gd name="T13" fmla="*/ 876 h 1263"/>
                <a:gd name="T14" fmla="*/ 0 w 728"/>
                <a:gd name="T15" fmla="*/ 1069 h 1263"/>
                <a:gd name="T16" fmla="*/ 193 w 728"/>
                <a:gd name="T17" fmla="*/ 1262 h 1263"/>
                <a:gd name="T18" fmla="*/ 386 w 728"/>
                <a:gd name="T19" fmla="*/ 1069 h 1263"/>
                <a:gd name="T20" fmla="*/ 384 w 728"/>
                <a:gd name="T21" fmla="*/ 1051 h 1263"/>
                <a:gd name="T22" fmla="*/ 621 w 728"/>
                <a:gd name="T23" fmla="*/ 829 h 1263"/>
                <a:gd name="T24" fmla="*/ 621 w 728"/>
                <a:gd name="T25" fmla="*/ 364 h 1263"/>
                <a:gd name="T26" fmla="*/ 727 w 728"/>
                <a:gd name="T27" fmla="*/ 192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8" h="1263">
                  <a:moveTo>
                    <a:pt x="727" y="192"/>
                  </a:moveTo>
                  <a:cubicBezTo>
                    <a:pt x="727" y="86"/>
                    <a:pt x="640" y="0"/>
                    <a:pt x="534" y="0"/>
                  </a:cubicBezTo>
                  <a:cubicBezTo>
                    <a:pt x="428" y="0"/>
                    <a:pt x="342" y="86"/>
                    <a:pt x="342" y="192"/>
                  </a:cubicBezTo>
                  <a:cubicBezTo>
                    <a:pt x="342" y="267"/>
                    <a:pt x="386" y="333"/>
                    <a:pt x="448" y="364"/>
                  </a:cubicBezTo>
                  <a:lnTo>
                    <a:pt x="448" y="754"/>
                  </a:lnTo>
                  <a:lnTo>
                    <a:pt x="289" y="903"/>
                  </a:lnTo>
                  <a:cubicBezTo>
                    <a:pt x="262" y="886"/>
                    <a:pt x="229" y="876"/>
                    <a:pt x="193" y="876"/>
                  </a:cubicBezTo>
                  <a:cubicBezTo>
                    <a:pt x="87" y="876"/>
                    <a:pt x="0" y="963"/>
                    <a:pt x="0" y="1069"/>
                  </a:cubicBezTo>
                  <a:cubicBezTo>
                    <a:pt x="0" y="1175"/>
                    <a:pt x="87" y="1262"/>
                    <a:pt x="193" y="1262"/>
                  </a:cubicBezTo>
                  <a:cubicBezTo>
                    <a:pt x="299" y="1262"/>
                    <a:pt x="386" y="1175"/>
                    <a:pt x="386" y="1069"/>
                  </a:cubicBezTo>
                  <a:cubicBezTo>
                    <a:pt x="386" y="1063"/>
                    <a:pt x="384" y="1058"/>
                    <a:pt x="384" y="1051"/>
                  </a:cubicBezTo>
                  <a:lnTo>
                    <a:pt x="621" y="829"/>
                  </a:lnTo>
                  <a:lnTo>
                    <a:pt x="621" y="364"/>
                  </a:lnTo>
                  <a:cubicBezTo>
                    <a:pt x="683" y="333"/>
                    <a:pt x="727" y="267"/>
                    <a:pt x="727" y="19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64" name="Group 363"/>
          <p:cNvGrpSpPr/>
          <p:nvPr/>
        </p:nvGrpSpPr>
        <p:grpSpPr>
          <a:xfrm>
            <a:off x="10593261" y="4302399"/>
            <a:ext cx="593063" cy="516113"/>
            <a:chOff x="8834092" y="4167766"/>
            <a:chExt cx="1712913" cy="1490662"/>
          </a:xfrm>
        </p:grpSpPr>
        <p:sp>
          <p:nvSpPr>
            <p:cNvPr id="365" name="Freeform 18"/>
            <p:cNvSpPr>
              <a:spLocks noChangeArrowheads="1"/>
            </p:cNvSpPr>
            <p:nvPr/>
          </p:nvSpPr>
          <p:spPr bwMode="auto">
            <a:xfrm>
              <a:off x="8834092" y="4167766"/>
              <a:ext cx="1712913" cy="1339850"/>
            </a:xfrm>
            <a:custGeom>
              <a:avLst/>
              <a:gdLst>
                <a:gd name="T0" fmla="*/ 4759 w 4760"/>
                <a:gd name="T1" fmla="*/ 3395 h 3724"/>
                <a:gd name="T2" fmla="*/ 4449 w 4760"/>
                <a:gd name="T3" fmla="*/ 3723 h 3724"/>
                <a:gd name="T4" fmla="*/ 310 w 4760"/>
                <a:gd name="T5" fmla="*/ 3723 h 3724"/>
                <a:gd name="T6" fmla="*/ 0 w 4760"/>
                <a:gd name="T7" fmla="*/ 3395 h 3724"/>
                <a:gd name="T8" fmla="*/ 0 w 4760"/>
                <a:gd name="T9" fmla="*/ 328 h 3724"/>
                <a:gd name="T10" fmla="*/ 310 w 4760"/>
                <a:gd name="T11" fmla="*/ 0 h 3724"/>
                <a:gd name="T12" fmla="*/ 4449 w 4760"/>
                <a:gd name="T13" fmla="*/ 0 h 3724"/>
                <a:gd name="T14" fmla="*/ 4759 w 4760"/>
                <a:gd name="T15" fmla="*/ 328 h 3724"/>
                <a:gd name="T16" fmla="*/ 4759 w 4760"/>
                <a:gd name="T17" fmla="*/ 3395 h 3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0" h="3724">
                  <a:moveTo>
                    <a:pt x="4759" y="3395"/>
                  </a:moveTo>
                  <a:cubicBezTo>
                    <a:pt x="4759" y="3576"/>
                    <a:pt x="4620" y="3723"/>
                    <a:pt x="4449" y="3723"/>
                  </a:cubicBezTo>
                  <a:lnTo>
                    <a:pt x="310" y="3723"/>
                  </a:lnTo>
                  <a:cubicBezTo>
                    <a:pt x="139" y="3723"/>
                    <a:pt x="0" y="3576"/>
                    <a:pt x="0" y="3395"/>
                  </a:cubicBezTo>
                  <a:lnTo>
                    <a:pt x="0" y="328"/>
                  </a:lnTo>
                  <a:cubicBezTo>
                    <a:pt x="0" y="147"/>
                    <a:pt x="139" y="0"/>
                    <a:pt x="310" y="0"/>
                  </a:cubicBezTo>
                  <a:lnTo>
                    <a:pt x="4449" y="0"/>
                  </a:lnTo>
                  <a:cubicBezTo>
                    <a:pt x="4620" y="0"/>
                    <a:pt x="4759" y="147"/>
                    <a:pt x="4759" y="328"/>
                  </a:cubicBezTo>
                  <a:lnTo>
                    <a:pt x="4759" y="3395"/>
                  </a:lnTo>
                </a:path>
              </a:pathLst>
            </a:cu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6" name="Line 19"/>
            <p:cNvSpPr>
              <a:spLocks noChangeShapeType="1"/>
            </p:cNvSpPr>
            <p:nvPr/>
          </p:nvSpPr>
          <p:spPr bwMode="auto">
            <a:xfrm>
              <a:off x="9169055" y="5656841"/>
              <a:ext cx="1042987" cy="1587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7" name="Line 20"/>
            <p:cNvSpPr>
              <a:spLocks noChangeShapeType="1"/>
            </p:cNvSpPr>
            <p:nvPr/>
          </p:nvSpPr>
          <p:spPr bwMode="auto">
            <a:xfrm>
              <a:off x="9653242" y="5509203"/>
              <a:ext cx="1588" cy="149225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8" name="Freeform 21"/>
            <p:cNvSpPr>
              <a:spLocks noChangeArrowheads="1"/>
            </p:cNvSpPr>
            <p:nvPr/>
          </p:nvSpPr>
          <p:spPr bwMode="auto">
            <a:xfrm>
              <a:off x="9653242" y="5321878"/>
              <a:ext cx="74613" cy="74613"/>
            </a:xfrm>
            <a:custGeom>
              <a:avLst/>
              <a:gdLst>
                <a:gd name="T0" fmla="*/ 205 w 206"/>
                <a:gd name="T1" fmla="*/ 103 h 207"/>
                <a:gd name="T2" fmla="*/ 192 w 206"/>
                <a:gd name="T3" fmla="*/ 155 h 207"/>
                <a:gd name="T4" fmla="*/ 154 w 206"/>
                <a:gd name="T5" fmla="*/ 192 h 207"/>
                <a:gd name="T6" fmla="*/ 103 w 206"/>
                <a:gd name="T7" fmla="*/ 206 h 207"/>
                <a:gd name="T8" fmla="*/ 51 w 206"/>
                <a:gd name="T9" fmla="*/ 192 h 207"/>
                <a:gd name="T10" fmla="*/ 13 w 206"/>
                <a:gd name="T11" fmla="*/ 155 h 207"/>
                <a:gd name="T12" fmla="*/ 0 w 206"/>
                <a:gd name="T13" fmla="*/ 103 h 207"/>
                <a:gd name="T14" fmla="*/ 13 w 206"/>
                <a:gd name="T15" fmla="*/ 52 h 207"/>
                <a:gd name="T16" fmla="*/ 51 w 206"/>
                <a:gd name="T17" fmla="*/ 14 h 207"/>
                <a:gd name="T18" fmla="*/ 103 w 206"/>
                <a:gd name="T19" fmla="*/ 0 h 207"/>
                <a:gd name="T20" fmla="*/ 154 w 206"/>
                <a:gd name="T21" fmla="*/ 14 h 207"/>
                <a:gd name="T22" fmla="*/ 192 w 206"/>
                <a:gd name="T23" fmla="*/ 52 h 207"/>
                <a:gd name="T24" fmla="*/ 205 w 206"/>
                <a:gd name="T25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6" h="207">
                  <a:moveTo>
                    <a:pt x="205" y="103"/>
                  </a:moveTo>
                  <a:cubicBezTo>
                    <a:pt x="205" y="122"/>
                    <a:pt x="201" y="139"/>
                    <a:pt x="192" y="155"/>
                  </a:cubicBezTo>
                  <a:cubicBezTo>
                    <a:pt x="182" y="172"/>
                    <a:pt x="170" y="183"/>
                    <a:pt x="154" y="192"/>
                  </a:cubicBezTo>
                  <a:cubicBezTo>
                    <a:pt x="138" y="202"/>
                    <a:pt x="121" y="206"/>
                    <a:pt x="103" y="206"/>
                  </a:cubicBezTo>
                  <a:cubicBezTo>
                    <a:pt x="84" y="206"/>
                    <a:pt x="67" y="202"/>
                    <a:pt x="51" y="192"/>
                  </a:cubicBezTo>
                  <a:cubicBezTo>
                    <a:pt x="35" y="183"/>
                    <a:pt x="22" y="172"/>
                    <a:pt x="13" y="155"/>
                  </a:cubicBezTo>
                  <a:cubicBezTo>
                    <a:pt x="3" y="139"/>
                    <a:pt x="0" y="122"/>
                    <a:pt x="0" y="103"/>
                  </a:cubicBezTo>
                  <a:cubicBezTo>
                    <a:pt x="0" y="84"/>
                    <a:pt x="3" y="69"/>
                    <a:pt x="13" y="52"/>
                  </a:cubicBezTo>
                  <a:cubicBezTo>
                    <a:pt x="22" y="36"/>
                    <a:pt x="35" y="24"/>
                    <a:pt x="51" y="14"/>
                  </a:cubicBezTo>
                  <a:cubicBezTo>
                    <a:pt x="67" y="5"/>
                    <a:pt x="84" y="0"/>
                    <a:pt x="103" y="0"/>
                  </a:cubicBezTo>
                  <a:cubicBezTo>
                    <a:pt x="121" y="0"/>
                    <a:pt x="138" y="5"/>
                    <a:pt x="154" y="14"/>
                  </a:cubicBezTo>
                  <a:cubicBezTo>
                    <a:pt x="170" y="24"/>
                    <a:pt x="182" y="36"/>
                    <a:pt x="192" y="52"/>
                  </a:cubicBezTo>
                  <a:cubicBezTo>
                    <a:pt x="201" y="69"/>
                    <a:pt x="205" y="84"/>
                    <a:pt x="205" y="103"/>
                  </a:cubicBezTo>
                </a:path>
              </a:pathLst>
            </a:cu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9" name="Line 22"/>
            <p:cNvSpPr>
              <a:spLocks noChangeShapeType="1"/>
            </p:cNvSpPr>
            <p:nvPr/>
          </p:nvSpPr>
          <p:spPr bwMode="auto">
            <a:xfrm>
              <a:off x="8834092" y="5210753"/>
              <a:ext cx="1712913" cy="1588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0" name="Freeform 23"/>
            <p:cNvSpPr>
              <a:spLocks noChangeArrowheads="1"/>
            </p:cNvSpPr>
            <p:nvPr/>
          </p:nvSpPr>
          <p:spPr bwMode="auto">
            <a:xfrm>
              <a:off x="9019830" y="4316991"/>
              <a:ext cx="746125" cy="746125"/>
            </a:xfrm>
            <a:custGeom>
              <a:avLst/>
              <a:gdLst>
                <a:gd name="T0" fmla="*/ 2071 w 2072"/>
                <a:gd name="T1" fmla="*/ 1036 h 2072"/>
                <a:gd name="T2" fmla="*/ 1932 w 2072"/>
                <a:gd name="T3" fmla="*/ 1553 h 2072"/>
                <a:gd name="T4" fmla="*/ 1553 w 2072"/>
                <a:gd name="T5" fmla="*/ 1932 h 2072"/>
                <a:gd name="T6" fmla="*/ 1036 w 2072"/>
                <a:gd name="T7" fmla="*/ 2071 h 2072"/>
                <a:gd name="T8" fmla="*/ 518 w 2072"/>
                <a:gd name="T9" fmla="*/ 1932 h 2072"/>
                <a:gd name="T10" fmla="*/ 139 w 2072"/>
                <a:gd name="T11" fmla="*/ 1553 h 2072"/>
                <a:gd name="T12" fmla="*/ 0 w 2072"/>
                <a:gd name="T13" fmla="*/ 1036 h 2072"/>
                <a:gd name="T14" fmla="*/ 139 w 2072"/>
                <a:gd name="T15" fmla="*/ 518 h 2072"/>
                <a:gd name="T16" fmla="*/ 518 w 2072"/>
                <a:gd name="T17" fmla="*/ 139 h 2072"/>
                <a:gd name="T18" fmla="*/ 1036 w 2072"/>
                <a:gd name="T19" fmla="*/ 0 h 2072"/>
                <a:gd name="T20" fmla="*/ 1553 w 2072"/>
                <a:gd name="T21" fmla="*/ 139 h 2072"/>
                <a:gd name="T22" fmla="*/ 1932 w 2072"/>
                <a:gd name="T23" fmla="*/ 518 h 2072"/>
                <a:gd name="T24" fmla="*/ 2071 w 2072"/>
                <a:gd name="T25" fmla="*/ 1036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2" h="2072">
                  <a:moveTo>
                    <a:pt x="2071" y="1036"/>
                  </a:moveTo>
                  <a:cubicBezTo>
                    <a:pt x="2071" y="1226"/>
                    <a:pt x="2027" y="1388"/>
                    <a:pt x="1932" y="1553"/>
                  </a:cubicBezTo>
                  <a:cubicBezTo>
                    <a:pt x="1837" y="1718"/>
                    <a:pt x="1718" y="1837"/>
                    <a:pt x="1553" y="1932"/>
                  </a:cubicBezTo>
                  <a:cubicBezTo>
                    <a:pt x="1388" y="2028"/>
                    <a:pt x="1226" y="2071"/>
                    <a:pt x="1036" y="2071"/>
                  </a:cubicBezTo>
                  <a:cubicBezTo>
                    <a:pt x="845" y="2071"/>
                    <a:pt x="683" y="2028"/>
                    <a:pt x="518" y="1932"/>
                  </a:cubicBezTo>
                  <a:cubicBezTo>
                    <a:pt x="353" y="1837"/>
                    <a:pt x="234" y="1718"/>
                    <a:pt x="139" y="1553"/>
                  </a:cubicBezTo>
                  <a:cubicBezTo>
                    <a:pt x="44" y="1388"/>
                    <a:pt x="0" y="1227"/>
                    <a:pt x="0" y="1036"/>
                  </a:cubicBezTo>
                  <a:cubicBezTo>
                    <a:pt x="0" y="846"/>
                    <a:pt x="44" y="683"/>
                    <a:pt x="139" y="518"/>
                  </a:cubicBezTo>
                  <a:cubicBezTo>
                    <a:pt x="234" y="353"/>
                    <a:pt x="353" y="234"/>
                    <a:pt x="518" y="139"/>
                  </a:cubicBezTo>
                  <a:cubicBezTo>
                    <a:pt x="683" y="44"/>
                    <a:pt x="845" y="0"/>
                    <a:pt x="1036" y="0"/>
                  </a:cubicBezTo>
                  <a:cubicBezTo>
                    <a:pt x="1226" y="0"/>
                    <a:pt x="1388" y="44"/>
                    <a:pt x="1553" y="139"/>
                  </a:cubicBezTo>
                  <a:cubicBezTo>
                    <a:pt x="1718" y="234"/>
                    <a:pt x="1837" y="353"/>
                    <a:pt x="1932" y="518"/>
                  </a:cubicBezTo>
                  <a:cubicBezTo>
                    <a:pt x="2027" y="683"/>
                    <a:pt x="2071" y="845"/>
                    <a:pt x="2071" y="1036"/>
                  </a:cubicBezTo>
                </a:path>
              </a:pathLst>
            </a:cu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1" name="Freeform 24"/>
            <p:cNvSpPr>
              <a:spLocks noChangeArrowheads="1"/>
            </p:cNvSpPr>
            <p:nvPr/>
          </p:nvSpPr>
          <p:spPr bwMode="auto">
            <a:xfrm>
              <a:off x="9392892" y="4382078"/>
              <a:ext cx="239713" cy="593725"/>
            </a:xfrm>
            <a:custGeom>
              <a:avLst/>
              <a:gdLst>
                <a:gd name="T0" fmla="*/ 584 w 664"/>
                <a:gd name="T1" fmla="*/ 0 h 1648"/>
                <a:gd name="T2" fmla="*/ 0 w 664"/>
                <a:gd name="T3" fmla="*/ 854 h 1648"/>
                <a:gd name="T4" fmla="*/ 663 w 664"/>
                <a:gd name="T5" fmla="*/ 1647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4" h="1648">
                  <a:moveTo>
                    <a:pt x="584" y="0"/>
                  </a:moveTo>
                  <a:lnTo>
                    <a:pt x="0" y="854"/>
                  </a:lnTo>
                  <a:lnTo>
                    <a:pt x="663" y="1647"/>
                  </a:lnTo>
                </a:path>
              </a:pathLst>
            </a:cu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2" name="Line 25"/>
            <p:cNvSpPr>
              <a:spLocks noChangeShapeType="1"/>
            </p:cNvSpPr>
            <p:nvPr/>
          </p:nvSpPr>
          <p:spPr bwMode="auto">
            <a:xfrm flipH="1">
              <a:off x="9018242" y="4690053"/>
              <a:ext cx="376238" cy="1588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3" name="Line 26"/>
            <p:cNvSpPr>
              <a:spLocks noChangeShapeType="1"/>
            </p:cNvSpPr>
            <p:nvPr/>
          </p:nvSpPr>
          <p:spPr bwMode="auto">
            <a:xfrm>
              <a:off x="9913592" y="4391603"/>
              <a:ext cx="446088" cy="1588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4" name="Line 27"/>
            <p:cNvSpPr>
              <a:spLocks noChangeShapeType="1"/>
            </p:cNvSpPr>
            <p:nvPr/>
          </p:nvSpPr>
          <p:spPr bwMode="auto">
            <a:xfrm flipV="1">
              <a:off x="9913592" y="4612435"/>
              <a:ext cx="466787" cy="3007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5" name="Line 28"/>
            <p:cNvSpPr>
              <a:spLocks noChangeShapeType="1"/>
            </p:cNvSpPr>
            <p:nvPr/>
          </p:nvSpPr>
          <p:spPr bwMode="auto">
            <a:xfrm>
              <a:off x="9913592" y="4837691"/>
              <a:ext cx="446088" cy="1587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76" name="Rectangle 375">
            <a:extLst>
              <a:ext uri="{FF2B5EF4-FFF2-40B4-BE49-F238E27FC236}">
                <a16:creationId xmlns:a16="http://schemas.microsoft.com/office/drawing/2014/main" id="{98E8BCA7-2A46-4A58-9095-668169DA9494}"/>
              </a:ext>
            </a:extLst>
          </p:cNvPr>
          <p:cNvSpPr/>
          <p:nvPr/>
        </p:nvSpPr>
        <p:spPr>
          <a:xfrm>
            <a:off x="1029082" y="3350715"/>
            <a:ext cx="471885" cy="238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4EAEEADD-8CE1-443A-B935-7EE499FFAD45}"/>
              </a:ext>
            </a:extLst>
          </p:cNvPr>
          <p:cNvGrpSpPr/>
          <p:nvPr/>
        </p:nvGrpSpPr>
        <p:grpSpPr>
          <a:xfrm>
            <a:off x="1026957" y="4187833"/>
            <a:ext cx="476134" cy="467582"/>
            <a:chOff x="2549926" y="1227604"/>
            <a:chExt cx="5177116" cy="5084148"/>
          </a:xfrm>
        </p:grpSpPr>
        <p:sp>
          <p:nvSpPr>
            <p:cNvPr id="378" name="Freeform: Shape 583">
              <a:extLst>
                <a:ext uri="{FF2B5EF4-FFF2-40B4-BE49-F238E27FC236}">
                  <a16:creationId xmlns:a16="http://schemas.microsoft.com/office/drawing/2014/main" id="{F2B35AA8-8718-4590-A107-3CFFCFB74F8C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A3043977-89CB-4A95-A293-16F283986B94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7829CCA2-178D-4D6B-9FC5-2630A342B21D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22563FEF-DAD4-4A23-BB45-EAC541594376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BDED1F1B-F2B0-4F8B-BFAD-0BAD3388FE23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936F1BB-B5F7-4834-A484-F4A349C3F6CA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68FB4239-4769-4815-B8FE-88E8D3A8B968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5" name="Cylinder 590">
              <a:extLst>
                <a:ext uri="{FF2B5EF4-FFF2-40B4-BE49-F238E27FC236}">
                  <a16:creationId xmlns:a16="http://schemas.microsoft.com/office/drawing/2014/main" id="{34C16495-DC70-480D-ADF0-7781670E2479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F33"/>
                </a:soli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86" name="Group 385"/>
          <p:cNvGrpSpPr/>
          <p:nvPr/>
        </p:nvGrpSpPr>
        <p:grpSpPr>
          <a:xfrm>
            <a:off x="1057440" y="5286134"/>
            <a:ext cx="415168" cy="307754"/>
            <a:chOff x="-2575176" y="-1203590"/>
            <a:chExt cx="3082012" cy="2284628"/>
          </a:xfrm>
          <a:solidFill>
            <a:schemeClr val="accent1"/>
          </a:solidFill>
        </p:grpSpPr>
        <p:sp>
          <p:nvSpPr>
            <p:cNvPr id="387" name="Freeform 42"/>
            <p:cNvSpPr>
              <a:spLocks/>
            </p:cNvSpPr>
            <p:nvPr/>
          </p:nvSpPr>
          <p:spPr bwMode="auto">
            <a:xfrm>
              <a:off x="-2542324" y="188092"/>
              <a:ext cx="462897" cy="621177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88" name="Freeform 43"/>
            <p:cNvSpPr>
              <a:spLocks/>
            </p:cNvSpPr>
            <p:nvPr/>
          </p:nvSpPr>
          <p:spPr bwMode="auto">
            <a:xfrm>
              <a:off x="-986390" y="340396"/>
              <a:ext cx="477832" cy="651044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89" name="Freeform 44"/>
            <p:cNvSpPr>
              <a:spLocks noEditPoints="1"/>
            </p:cNvSpPr>
            <p:nvPr/>
          </p:nvSpPr>
          <p:spPr bwMode="auto">
            <a:xfrm>
              <a:off x="-2575176" y="-1203590"/>
              <a:ext cx="3082012" cy="2284628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90" name="Freeform 45"/>
            <p:cNvSpPr>
              <a:spLocks/>
            </p:cNvSpPr>
            <p:nvPr/>
          </p:nvSpPr>
          <p:spPr bwMode="auto">
            <a:xfrm>
              <a:off x="-1422419" y="-770563"/>
              <a:ext cx="415114" cy="424072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DE98A571-5A30-4C43-8EC9-BBE5278533B5}"/>
              </a:ext>
            </a:extLst>
          </p:cNvPr>
          <p:cNvGrpSpPr/>
          <p:nvPr/>
        </p:nvGrpSpPr>
        <p:grpSpPr>
          <a:xfrm>
            <a:off x="10651930" y="3177435"/>
            <a:ext cx="496622" cy="378062"/>
            <a:chOff x="2502877" y="2643553"/>
            <a:chExt cx="3651737" cy="2779942"/>
          </a:xfrm>
        </p:grpSpPr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AA201B79-48DF-4CE1-A660-76EE2C933301}"/>
                </a:ext>
              </a:extLst>
            </p:cNvPr>
            <p:cNvCxnSpPr>
              <a:cxnSpLocks/>
            </p:cNvCxnSpPr>
            <p:nvPr/>
          </p:nvCxnSpPr>
          <p:spPr>
            <a:xfrm>
              <a:off x="3303655" y="4505747"/>
              <a:ext cx="0" cy="917748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87DFF8DA-748D-4A42-A1BC-3EA296E54544}"/>
                </a:ext>
              </a:extLst>
            </p:cNvPr>
            <p:cNvCxnSpPr>
              <a:cxnSpLocks/>
            </p:cNvCxnSpPr>
            <p:nvPr/>
          </p:nvCxnSpPr>
          <p:spPr>
            <a:xfrm>
              <a:off x="3983069" y="3734649"/>
              <a:ext cx="0" cy="1688846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1A88BE1F-D84C-49A8-AD37-F96D49F689A6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82" y="4051603"/>
              <a:ext cx="0" cy="1371892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19F5BE5D-B2E8-4AE9-98BD-5CB0BFF18C6D}"/>
                </a:ext>
              </a:extLst>
            </p:cNvPr>
            <p:cNvCxnSpPr>
              <a:cxnSpLocks/>
            </p:cNvCxnSpPr>
            <p:nvPr/>
          </p:nvCxnSpPr>
          <p:spPr>
            <a:xfrm>
              <a:off x="5330632" y="3185667"/>
              <a:ext cx="0" cy="2237828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Freeform: Shape 581">
              <a:extLst>
                <a:ext uri="{FF2B5EF4-FFF2-40B4-BE49-F238E27FC236}">
                  <a16:creationId xmlns:a16="http://schemas.microsoft.com/office/drawing/2014/main" id="{7FD3112F-1B1F-4DA6-A031-491CA8167398}"/>
                </a:ext>
              </a:extLst>
            </p:cNvPr>
            <p:cNvSpPr/>
            <p:nvPr/>
          </p:nvSpPr>
          <p:spPr bwMode="auto">
            <a:xfrm>
              <a:off x="2502877" y="2643553"/>
              <a:ext cx="3651737" cy="2288931"/>
            </a:xfrm>
            <a:custGeom>
              <a:avLst/>
              <a:gdLst>
                <a:gd name="connsiteX0" fmla="*/ 396145 w 3651737"/>
                <a:gd name="connsiteY0" fmla="*/ 0 h 2582009"/>
                <a:gd name="connsiteX1" fmla="*/ 3255592 w 3651737"/>
                <a:gd name="connsiteY1" fmla="*/ 0 h 2582009"/>
                <a:gd name="connsiteX2" fmla="*/ 3651737 w 3651737"/>
                <a:gd name="connsiteY2" fmla="*/ 396145 h 2582009"/>
                <a:gd name="connsiteX3" fmla="*/ 3651737 w 3651737"/>
                <a:gd name="connsiteY3" fmla="*/ 1892786 h 2582009"/>
                <a:gd name="connsiteX4" fmla="*/ 3255592 w 3651737"/>
                <a:gd name="connsiteY4" fmla="*/ 2288931 h 2582009"/>
                <a:gd name="connsiteX5" fmla="*/ 3196003 w 3651737"/>
                <a:gd name="connsiteY5" fmla="*/ 2288931 h 2582009"/>
                <a:gd name="connsiteX6" fmla="*/ 3196003 w 3651737"/>
                <a:gd name="connsiteY6" fmla="*/ 2582009 h 2582009"/>
                <a:gd name="connsiteX7" fmla="*/ 455734 w 3651737"/>
                <a:gd name="connsiteY7" fmla="*/ 2582009 h 2582009"/>
                <a:gd name="connsiteX8" fmla="*/ 455734 w 3651737"/>
                <a:gd name="connsiteY8" fmla="*/ 2288931 h 2582009"/>
                <a:gd name="connsiteX9" fmla="*/ 396145 w 3651737"/>
                <a:gd name="connsiteY9" fmla="*/ 2288931 h 2582009"/>
                <a:gd name="connsiteX10" fmla="*/ 0 w 3651737"/>
                <a:gd name="connsiteY10" fmla="*/ 1892786 h 2582009"/>
                <a:gd name="connsiteX11" fmla="*/ 0 w 3651737"/>
                <a:gd name="connsiteY11" fmla="*/ 396145 h 2582009"/>
                <a:gd name="connsiteX12" fmla="*/ 396145 w 3651737"/>
                <a:gd name="connsiteY12" fmla="*/ 0 h 2582009"/>
                <a:gd name="connsiteX0" fmla="*/ 455734 w 3651737"/>
                <a:gd name="connsiteY0" fmla="*/ 2582009 h 2673449"/>
                <a:gd name="connsiteX1" fmla="*/ 455734 w 3651737"/>
                <a:gd name="connsiteY1" fmla="*/ 2288931 h 2673449"/>
                <a:gd name="connsiteX2" fmla="*/ 396145 w 3651737"/>
                <a:gd name="connsiteY2" fmla="*/ 2288931 h 2673449"/>
                <a:gd name="connsiteX3" fmla="*/ 0 w 3651737"/>
                <a:gd name="connsiteY3" fmla="*/ 1892786 h 2673449"/>
                <a:gd name="connsiteX4" fmla="*/ 0 w 3651737"/>
                <a:gd name="connsiteY4" fmla="*/ 396145 h 2673449"/>
                <a:gd name="connsiteX5" fmla="*/ 396145 w 3651737"/>
                <a:gd name="connsiteY5" fmla="*/ 0 h 2673449"/>
                <a:gd name="connsiteX6" fmla="*/ 3255592 w 3651737"/>
                <a:gd name="connsiteY6" fmla="*/ 0 h 2673449"/>
                <a:gd name="connsiteX7" fmla="*/ 3651737 w 3651737"/>
                <a:gd name="connsiteY7" fmla="*/ 396145 h 2673449"/>
                <a:gd name="connsiteX8" fmla="*/ 3651737 w 3651737"/>
                <a:gd name="connsiteY8" fmla="*/ 1892786 h 2673449"/>
                <a:gd name="connsiteX9" fmla="*/ 3255592 w 3651737"/>
                <a:gd name="connsiteY9" fmla="*/ 2288931 h 2673449"/>
                <a:gd name="connsiteX10" fmla="*/ 3196003 w 3651737"/>
                <a:gd name="connsiteY10" fmla="*/ 2288931 h 2673449"/>
                <a:gd name="connsiteX11" fmla="*/ 3196003 w 3651737"/>
                <a:gd name="connsiteY11" fmla="*/ 2582009 h 2673449"/>
                <a:gd name="connsiteX12" fmla="*/ 547174 w 3651737"/>
                <a:gd name="connsiteY12" fmla="*/ 2673449 h 2673449"/>
                <a:gd name="connsiteX0" fmla="*/ 455734 w 3651737"/>
                <a:gd name="connsiteY0" fmla="*/ 2582009 h 2582009"/>
                <a:gd name="connsiteX1" fmla="*/ 455734 w 3651737"/>
                <a:gd name="connsiteY1" fmla="*/ 2288931 h 2582009"/>
                <a:gd name="connsiteX2" fmla="*/ 396145 w 3651737"/>
                <a:gd name="connsiteY2" fmla="*/ 2288931 h 2582009"/>
                <a:gd name="connsiteX3" fmla="*/ 0 w 3651737"/>
                <a:gd name="connsiteY3" fmla="*/ 1892786 h 2582009"/>
                <a:gd name="connsiteX4" fmla="*/ 0 w 3651737"/>
                <a:gd name="connsiteY4" fmla="*/ 396145 h 2582009"/>
                <a:gd name="connsiteX5" fmla="*/ 396145 w 3651737"/>
                <a:gd name="connsiteY5" fmla="*/ 0 h 2582009"/>
                <a:gd name="connsiteX6" fmla="*/ 3255592 w 3651737"/>
                <a:gd name="connsiteY6" fmla="*/ 0 h 2582009"/>
                <a:gd name="connsiteX7" fmla="*/ 3651737 w 3651737"/>
                <a:gd name="connsiteY7" fmla="*/ 396145 h 2582009"/>
                <a:gd name="connsiteX8" fmla="*/ 3651737 w 3651737"/>
                <a:gd name="connsiteY8" fmla="*/ 1892786 h 2582009"/>
                <a:gd name="connsiteX9" fmla="*/ 3255592 w 3651737"/>
                <a:gd name="connsiteY9" fmla="*/ 2288931 h 2582009"/>
                <a:gd name="connsiteX10" fmla="*/ 3196003 w 3651737"/>
                <a:gd name="connsiteY10" fmla="*/ 2288931 h 2582009"/>
                <a:gd name="connsiteX11" fmla="*/ 3196003 w 3651737"/>
                <a:gd name="connsiteY11" fmla="*/ 2582009 h 2582009"/>
                <a:gd name="connsiteX0" fmla="*/ 455734 w 3651737"/>
                <a:gd name="connsiteY0" fmla="*/ 2288931 h 2582009"/>
                <a:gd name="connsiteX1" fmla="*/ 396145 w 3651737"/>
                <a:gd name="connsiteY1" fmla="*/ 2288931 h 2582009"/>
                <a:gd name="connsiteX2" fmla="*/ 0 w 3651737"/>
                <a:gd name="connsiteY2" fmla="*/ 1892786 h 2582009"/>
                <a:gd name="connsiteX3" fmla="*/ 0 w 3651737"/>
                <a:gd name="connsiteY3" fmla="*/ 396145 h 2582009"/>
                <a:gd name="connsiteX4" fmla="*/ 396145 w 3651737"/>
                <a:gd name="connsiteY4" fmla="*/ 0 h 2582009"/>
                <a:gd name="connsiteX5" fmla="*/ 3255592 w 3651737"/>
                <a:gd name="connsiteY5" fmla="*/ 0 h 2582009"/>
                <a:gd name="connsiteX6" fmla="*/ 3651737 w 3651737"/>
                <a:gd name="connsiteY6" fmla="*/ 396145 h 2582009"/>
                <a:gd name="connsiteX7" fmla="*/ 3651737 w 3651737"/>
                <a:gd name="connsiteY7" fmla="*/ 1892786 h 2582009"/>
                <a:gd name="connsiteX8" fmla="*/ 3255592 w 3651737"/>
                <a:gd name="connsiteY8" fmla="*/ 2288931 h 2582009"/>
                <a:gd name="connsiteX9" fmla="*/ 3196003 w 3651737"/>
                <a:gd name="connsiteY9" fmla="*/ 2288931 h 2582009"/>
                <a:gd name="connsiteX10" fmla="*/ 3196003 w 3651737"/>
                <a:gd name="connsiteY10" fmla="*/ 2582009 h 2582009"/>
                <a:gd name="connsiteX0" fmla="*/ 455734 w 3651737"/>
                <a:gd name="connsiteY0" fmla="*/ 2288931 h 2288931"/>
                <a:gd name="connsiteX1" fmla="*/ 396145 w 3651737"/>
                <a:gd name="connsiteY1" fmla="*/ 2288931 h 2288931"/>
                <a:gd name="connsiteX2" fmla="*/ 0 w 3651737"/>
                <a:gd name="connsiteY2" fmla="*/ 1892786 h 2288931"/>
                <a:gd name="connsiteX3" fmla="*/ 0 w 3651737"/>
                <a:gd name="connsiteY3" fmla="*/ 396145 h 2288931"/>
                <a:gd name="connsiteX4" fmla="*/ 396145 w 3651737"/>
                <a:gd name="connsiteY4" fmla="*/ 0 h 2288931"/>
                <a:gd name="connsiteX5" fmla="*/ 3255592 w 3651737"/>
                <a:gd name="connsiteY5" fmla="*/ 0 h 2288931"/>
                <a:gd name="connsiteX6" fmla="*/ 3651737 w 3651737"/>
                <a:gd name="connsiteY6" fmla="*/ 396145 h 2288931"/>
                <a:gd name="connsiteX7" fmla="*/ 3651737 w 3651737"/>
                <a:gd name="connsiteY7" fmla="*/ 1892786 h 2288931"/>
                <a:gd name="connsiteX8" fmla="*/ 3255592 w 3651737"/>
                <a:gd name="connsiteY8" fmla="*/ 2288931 h 2288931"/>
                <a:gd name="connsiteX9" fmla="*/ 3196003 w 3651737"/>
                <a:gd name="connsiteY9" fmla="*/ 2288931 h 22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1737" h="2288931">
                  <a:moveTo>
                    <a:pt x="455734" y="2288931"/>
                  </a:moveTo>
                  <a:lnTo>
                    <a:pt x="396145" y="2288931"/>
                  </a:lnTo>
                  <a:cubicBezTo>
                    <a:pt x="177360" y="2288931"/>
                    <a:pt x="0" y="2111571"/>
                    <a:pt x="0" y="1892786"/>
                  </a:cubicBezTo>
                  <a:lnTo>
                    <a:pt x="0" y="396145"/>
                  </a:lnTo>
                  <a:cubicBezTo>
                    <a:pt x="0" y="177360"/>
                    <a:pt x="177360" y="0"/>
                    <a:pt x="396145" y="0"/>
                  </a:cubicBezTo>
                  <a:lnTo>
                    <a:pt x="3255592" y="0"/>
                  </a:lnTo>
                  <a:cubicBezTo>
                    <a:pt x="3474377" y="0"/>
                    <a:pt x="3651737" y="177360"/>
                    <a:pt x="3651737" y="396145"/>
                  </a:cubicBezTo>
                  <a:lnTo>
                    <a:pt x="3651737" y="1892786"/>
                  </a:lnTo>
                  <a:cubicBezTo>
                    <a:pt x="3651737" y="2111571"/>
                    <a:pt x="3474377" y="2288931"/>
                    <a:pt x="3255592" y="2288931"/>
                  </a:cubicBezTo>
                  <a:lnTo>
                    <a:pt x="3196003" y="2288931"/>
                  </a:ln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7" name="Freeform 2"/>
          <p:cNvSpPr>
            <a:spLocks noChangeArrowheads="1"/>
          </p:cNvSpPr>
          <p:nvPr/>
        </p:nvSpPr>
        <p:spPr bwMode="auto">
          <a:xfrm>
            <a:off x="2837398" y="1974204"/>
            <a:ext cx="6350000" cy="1260599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98" name="Group 397"/>
          <p:cNvGrpSpPr/>
          <p:nvPr/>
        </p:nvGrpSpPr>
        <p:grpSpPr>
          <a:xfrm rot="16200000">
            <a:off x="7816827" y="3857109"/>
            <a:ext cx="3901792" cy="467102"/>
            <a:chOff x="3487387" y="4548246"/>
            <a:chExt cx="5217226" cy="653146"/>
          </a:xfrm>
        </p:grpSpPr>
        <p:sp>
          <p:nvSpPr>
            <p:cNvPr id="399" name="Freeform 398"/>
            <p:cNvSpPr/>
            <p:nvPr/>
          </p:nvSpPr>
          <p:spPr>
            <a:xfrm rot="10800000">
              <a:off x="3487387" y="4548246"/>
              <a:ext cx="5217226" cy="296885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400" name="Freeform 399"/>
            <p:cNvSpPr/>
            <p:nvPr/>
          </p:nvSpPr>
          <p:spPr>
            <a:xfrm flipH="1">
              <a:off x="6057373" y="4845131"/>
              <a:ext cx="45719" cy="356261"/>
            </a:xfrm>
            <a:custGeom>
              <a:avLst/>
              <a:gdLst>
                <a:gd name="connsiteX0" fmla="*/ 0 w 0"/>
                <a:gd name="connsiteY0" fmla="*/ 0 h 475013"/>
                <a:gd name="connsiteX1" fmla="*/ 0 w 0"/>
                <a:gd name="connsiteY1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5013">
                  <a:moveTo>
                    <a:pt x="0" y="0"/>
                  </a:moveTo>
                  <a:lnTo>
                    <a:pt x="0" y="475013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157E86F5-3799-413F-865B-056B2239467C}"/>
              </a:ext>
            </a:extLst>
          </p:cNvPr>
          <p:cNvGrpSpPr/>
          <p:nvPr/>
        </p:nvGrpSpPr>
        <p:grpSpPr>
          <a:xfrm>
            <a:off x="8073976" y="5176113"/>
            <a:ext cx="610610" cy="484674"/>
            <a:chOff x="4223626" y="2353385"/>
            <a:chExt cx="1173971" cy="931848"/>
          </a:xfrm>
        </p:grpSpPr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A05C8CA7-5716-44F4-AA6C-F308105199AC}"/>
                </a:ext>
              </a:extLst>
            </p:cNvPr>
            <p:cNvGrpSpPr/>
            <p:nvPr/>
          </p:nvGrpSpPr>
          <p:grpSpPr>
            <a:xfrm>
              <a:off x="4273550" y="2402418"/>
              <a:ext cx="1079500" cy="840315"/>
              <a:chOff x="4273550" y="2402418"/>
              <a:chExt cx="1079500" cy="840315"/>
            </a:xfrm>
          </p:grpSpPr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5A851271-35B9-4567-8242-E3F912E057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355600" cy="23283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AB8BADB1-F06D-4556-BDB3-AC51BE1C0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296333" cy="721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FEDDF95B-3B64-4407-8297-89C1BA4C5D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3143250"/>
                <a:ext cx="520700" cy="86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0024F100-B6BA-4A71-A159-2082E41BB8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9783" y="2641600"/>
                <a:ext cx="300567" cy="24130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14772615-86BD-40A8-A00C-9CA1E8D8AD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13250" y="2413001"/>
                <a:ext cx="571500" cy="126999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CE05E5C5-F516-4118-A018-0C2ABCE560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3233" y="2450099"/>
                <a:ext cx="251425" cy="248651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235FA8B6-0664-4D81-A0C3-041C91042D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402418"/>
                <a:ext cx="232833" cy="821265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293D7F10-2B40-4C3E-BC02-FB5F218DD7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73550" y="2984500"/>
                <a:ext cx="495300" cy="2518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6FAF40E5-CA9A-43A7-B678-5E15A8DC2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7483" y="2537884"/>
                <a:ext cx="647700" cy="338666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BA50FD9A-5E22-4AA7-ACA5-624DAD5EC5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7783" y="2874433"/>
                <a:ext cx="770467" cy="10795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4C194713-8DF4-472A-95E2-3008956F3D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3250" y="2531533"/>
                <a:ext cx="353483" cy="69850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9D0988E2-D6D1-441A-984F-FCB82793B2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15933" y="2698750"/>
                <a:ext cx="50800" cy="5439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BFBF1C9C-0CC3-4886-AB32-C611A6480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2483" y="2899834"/>
                <a:ext cx="234950" cy="218016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64E2F12D-BF5C-41F8-98EE-C153F2CDD2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876550"/>
                <a:ext cx="292101" cy="340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 useBgFill="1">
          <p:nvSpPr>
            <p:cNvPr id="403" name="Oval 19">
              <a:extLst>
                <a:ext uri="{FF2B5EF4-FFF2-40B4-BE49-F238E27FC236}">
                  <a16:creationId xmlns:a16="http://schemas.microsoft.com/office/drawing/2014/main" id="{B69A7114-346D-4E1F-8316-C9F674D43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065" y="2353385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4" name="Oval 19">
              <a:extLst>
                <a:ext uri="{FF2B5EF4-FFF2-40B4-BE49-F238E27FC236}">
                  <a16:creationId xmlns:a16="http://schemas.microsoft.com/office/drawing/2014/main" id="{829E95C8-0BE7-4934-BBA0-764CFC133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290" y="2582712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5" name="Oval 19">
              <a:extLst>
                <a:ext uri="{FF2B5EF4-FFF2-40B4-BE49-F238E27FC236}">
                  <a16:creationId xmlns:a16="http://schemas.microsoft.com/office/drawing/2014/main" id="{018D398B-43FE-4715-8E00-9755FF081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571" y="2824202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6" name="Oval 19">
              <a:extLst>
                <a:ext uri="{FF2B5EF4-FFF2-40B4-BE49-F238E27FC236}">
                  <a16:creationId xmlns:a16="http://schemas.microsoft.com/office/drawing/2014/main" id="{C3354846-2B08-490E-8CC7-713F631A2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7" y="3071688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7" name="Oval 19">
              <a:extLst>
                <a:ext uri="{FF2B5EF4-FFF2-40B4-BE49-F238E27FC236}">
                  <a16:creationId xmlns:a16="http://schemas.microsoft.com/office/drawing/2014/main" id="{D1CBB913-D1AD-48D0-BE4A-7FBEA08A9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544" y="3171926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8" name="Oval 19">
              <a:extLst>
                <a:ext uri="{FF2B5EF4-FFF2-40B4-BE49-F238E27FC236}">
                  <a16:creationId xmlns:a16="http://schemas.microsoft.com/office/drawing/2014/main" id="{C1B58B5E-4C1F-4ADC-AA6C-FC2ABE032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626" y="2924064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9" name="Oval 19">
              <a:extLst>
                <a:ext uri="{FF2B5EF4-FFF2-40B4-BE49-F238E27FC236}">
                  <a16:creationId xmlns:a16="http://schemas.microsoft.com/office/drawing/2014/main" id="{CFB2AEFE-8939-4180-9B35-944BDC81C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543" y="2638231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10" name="Oval 19">
              <a:extLst>
                <a:ext uri="{FF2B5EF4-FFF2-40B4-BE49-F238E27FC236}">
                  <a16:creationId xmlns:a16="http://schemas.microsoft.com/office/drawing/2014/main" id="{09010101-87A4-4BE3-A0A0-3F72B3CAD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3387" y="2482918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pic>
        <p:nvPicPr>
          <p:cNvPr id="425" name="Picture 4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85" y="5190157"/>
            <a:ext cx="800100" cy="418494"/>
          </a:xfrm>
          <a:prstGeom prst="rect">
            <a:avLst/>
          </a:prstGeom>
        </p:spPr>
      </p:pic>
      <p:grpSp>
        <p:nvGrpSpPr>
          <p:cNvPr id="426" name="Group 425"/>
          <p:cNvGrpSpPr/>
          <p:nvPr/>
        </p:nvGrpSpPr>
        <p:grpSpPr>
          <a:xfrm rot="16200000">
            <a:off x="308610" y="3755744"/>
            <a:ext cx="3947815" cy="467102"/>
            <a:chOff x="3487387" y="4548246"/>
            <a:chExt cx="5217226" cy="653146"/>
          </a:xfrm>
        </p:grpSpPr>
        <p:sp>
          <p:nvSpPr>
            <p:cNvPr id="427" name="Freeform 426"/>
            <p:cNvSpPr/>
            <p:nvPr/>
          </p:nvSpPr>
          <p:spPr>
            <a:xfrm rot="10800000">
              <a:off x="3487387" y="4548246"/>
              <a:ext cx="5217226" cy="296885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428" name="Freeform 427"/>
            <p:cNvSpPr/>
            <p:nvPr/>
          </p:nvSpPr>
          <p:spPr>
            <a:xfrm flipH="1">
              <a:off x="6057373" y="4845131"/>
              <a:ext cx="45719" cy="356261"/>
            </a:xfrm>
            <a:custGeom>
              <a:avLst/>
              <a:gdLst>
                <a:gd name="connsiteX0" fmla="*/ 0 w 0"/>
                <a:gd name="connsiteY0" fmla="*/ 0 h 475013"/>
                <a:gd name="connsiteX1" fmla="*/ 0 w 0"/>
                <a:gd name="connsiteY1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5013">
                  <a:moveTo>
                    <a:pt x="0" y="0"/>
                  </a:moveTo>
                  <a:lnTo>
                    <a:pt x="0" y="475013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29" name="Group 428"/>
          <p:cNvGrpSpPr/>
          <p:nvPr/>
        </p:nvGrpSpPr>
        <p:grpSpPr>
          <a:xfrm>
            <a:off x="1080442" y="2118518"/>
            <a:ext cx="388896" cy="593152"/>
            <a:chOff x="952162" y="1304149"/>
            <a:chExt cx="630602" cy="961807"/>
          </a:xfrm>
          <a:noFill/>
        </p:grpSpPr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421523C8-5C73-4065-8241-E6B5788AE66D}"/>
                </a:ext>
              </a:extLst>
            </p:cNvPr>
            <p:cNvGrpSpPr/>
            <p:nvPr/>
          </p:nvGrpSpPr>
          <p:grpSpPr>
            <a:xfrm rot="18900000">
              <a:off x="952162" y="1304149"/>
              <a:ext cx="630602" cy="634379"/>
              <a:chOff x="7855882" y="2876917"/>
              <a:chExt cx="186983" cy="188103"/>
            </a:xfrm>
            <a:grpFill/>
          </p:grpSpPr>
          <p:sp>
            <p:nvSpPr>
              <p:cNvPr id="432" name="Freeform 99">
                <a:extLst>
                  <a:ext uri="{FF2B5EF4-FFF2-40B4-BE49-F238E27FC236}">
                    <a16:creationId xmlns:a16="http://schemas.microsoft.com/office/drawing/2014/main" id="{82403A1B-46A8-496D-97A1-D6CD69725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951934"/>
                <a:ext cx="111966" cy="113086"/>
              </a:xfrm>
              <a:custGeom>
                <a:avLst/>
                <a:gdLst>
                  <a:gd name="T0" fmla="*/ 0 w 46"/>
                  <a:gd name="T1" fmla="*/ 0 h 47"/>
                  <a:gd name="T2" fmla="*/ 46 w 46"/>
                  <a:gd name="T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6" h="47">
                    <a:moveTo>
                      <a:pt x="0" y="0"/>
                    </a:moveTo>
                    <a:cubicBezTo>
                      <a:pt x="25" y="0"/>
                      <a:pt x="46" y="21"/>
                      <a:pt x="46" y="47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3" name="Freeform 100">
                <a:extLst>
                  <a:ext uri="{FF2B5EF4-FFF2-40B4-BE49-F238E27FC236}">
                    <a16:creationId xmlns:a16="http://schemas.microsoft.com/office/drawing/2014/main" id="{4955A11D-DC58-4772-9411-DE2AE3195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916105"/>
                <a:ext cx="150035" cy="148915"/>
              </a:xfrm>
              <a:custGeom>
                <a:avLst/>
                <a:gdLst>
                  <a:gd name="T0" fmla="*/ 0 w 62"/>
                  <a:gd name="T1" fmla="*/ 0 h 62"/>
                  <a:gd name="T2" fmla="*/ 62 w 62"/>
                  <a:gd name="T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2" h="62">
                    <a:moveTo>
                      <a:pt x="0" y="0"/>
                    </a:moveTo>
                    <a:cubicBezTo>
                      <a:pt x="34" y="0"/>
                      <a:pt x="62" y="27"/>
                      <a:pt x="62" y="62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4" name="Freeform 101">
                <a:extLst>
                  <a:ext uri="{FF2B5EF4-FFF2-40B4-BE49-F238E27FC236}">
                    <a16:creationId xmlns:a16="http://schemas.microsoft.com/office/drawing/2014/main" id="{DB0A5B1D-F31E-4BE1-9830-C9C3C44A2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876917"/>
                <a:ext cx="186983" cy="188103"/>
              </a:xfrm>
              <a:custGeom>
                <a:avLst/>
                <a:gdLst>
                  <a:gd name="T0" fmla="*/ 0 w 77"/>
                  <a:gd name="T1" fmla="*/ 0 h 78"/>
                  <a:gd name="T2" fmla="*/ 77 w 77"/>
                  <a:gd name="T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7" h="78">
                    <a:moveTo>
                      <a:pt x="0" y="0"/>
                    </a:moveTo>
                    <a:cubicBezTo>
                      <a:pt x="42" y="0"/>
                      <a:pt x="77" y="35"/>
                      <a:pt x="77" y="78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431" name="Oval 430"/>
            <p:cNvSpPr/>
            <p:nvPr/>
          </p:nvSpPr>
          <p:spPr>
            <a:xfrm flipV="1">
              <a:off x="1084304" y="1899638"/>
              <a:ext cx="366318" cy="366318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35" name="Group 434"/>
          <p:cNvGrpSpPr/>
          <p:nvPr/>
        </p:nvGrpSpPr>
        <p:grpSpPr>
          <a:xfrm>
            <a:off x="802770" y="3192620"/>
            <a:ext cx="829640" cy="459762"/>
            <a:chOff x="603432" y="2974623"/>
            <a:chExt cx="829640" cy="459762"/>
          </a:xfrm>
        </p:grpSpPr>
        <p:sp>
          <p:nvSpPr>
            <p:cNvPr id="436" name="Freeform 146">
              <a:extLst>
                <a:ext uri="{FF2B5EF4-FFF2-40B4-BE49-F238E27FC236}">
                  <a16:creationId xmlns:a16="http://schemas.microsoft.com/office/drawing/2014/main" id="{8584423E-DC4D-476D-A3D6-22901C3C0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3432" y="2974623"/>
              <a:ext cx="485330" cy="30736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4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37" name="Freeform 146">
              <a:extLst>
                <a:ext uri="{FF2B5EF4-FFF2-40B4-BE49-F238E27FC236}">
                  <a16:creationId xmlns:a16="http://schemas.microsoft.com/office/drawing/2014/main" id="{8584423E-DC4D-476D-A3D6-22901C3C0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9900" y="3033391"/>
              <a:ext cx="633172" cy="40099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438" name="TextBox 437">
            <a:extLst>
              <a:ext uri="{FF2B5EF4-FFF2-40B4-BE49-F238E27FC236}">
                <a16:creationId xmlns:a16="http://schemas.microsoft.com/office/drawing/2014/main" id="{0DC26B6F-BE7E-4BB0-B7F6-BD86F96475CE}"/>
              </a:ext>
            </a:extLst>
          </p:cNvPr>
          <p:cNvSpPr txBox="1"/>
          <p:nvPr/>
        </p:nvSpPr>
        <p:spPr>
          <a:xfrm>
            <a:off x="9990188" y="5914191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warehouses</a:t>
            </a:r>
          </a:p>
        </p:txBody>
      </p: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329D6182-2959-48F8-AEDB-BB4B108D1668}"/>
              </a:ext>
            </a:extLst>
          </p:cNvPr>
          <p:cNvGrpSpPr/>
          <p:nvPr/>
        </p:nvGrpSpPr>
        <p:grpSpPr>
          <a:xfrm>
            <a:off x="10641992" y="5448056"/>
            <a:ext cx="476134" cy="467582"/>
            <a:chOff x="2549926" y="1227604"/>
            <a:chExt cx="5177116" cy="5084148"/>
          </a:xfrm>
        </p:grpSpPr>
        <p:sp>
          <p:nvSpPr>
            <p:cNvPr id="440" name="Freeform: Shape 583">
              <a:extLst>
                <a:ext uri="{FF2B5EF4-FFF2-40B4-BE49-F238E27FC236}">
                  <a16:creationId xmlns:a16="http://schemas.microsoft.com/office/drawing/2014/main" id="{D41FA54A-BF28-42C1-BAB5-00F77F2BE36E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EF12A1BF-A814-4491-97D6-31BAC827D32B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CE25C6EB-E7AE-47CE-AF01-64A9FFD04266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B0854FBD-403C-4B0D-B2BB-E9D2C2068322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4F75DB51-D6A0-4425-97A8-C6F1D00838E8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1ED2B57A-8299-4302-AC8F-62DC4E4925DE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453BE61B-3648-4CA6-ACC9-9F37A2D6D604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7" name="Cylinder 590">
              <a:extLst>
                <a:ext uri="{FF2B5EF4-FFF2-40B4-BE49-F238E27FC236}">
                  <a16:creationId xmlns:a16="http://schemas.microsoft.com/office/drawing/2014/main" id="{DA454E18-FC30-45FC-9B5D-2747C1D4681F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F33"/>
                </a:soli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48" name="TextBox 447">
            <a:extLst>
              <a:ext uri="{FF2B5EF4-FFF2-40B4-BE49-F238E27FC236}">
                <a16:creationId xmlns:a16="http://schemas.microsoft.com/office/drawing/2014/main" id="{949023DE-2731-4F78-AC2E-0DDF7085F71C}"/>
              </a:ext>
            </a:extLst>
          </p:cNvPr>
          <p:cNvSpPr txBox="1"/>
          <p:nvPr/>
        </p:nvSpPr>
        <p:spPr>
          <a:xfrm>
            <a:off x="2776727" y="1573865"/>
            <a:ext cx="17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Azure Databricks</a:t>
            </a:r>
          </a:p>
        </p:txBody>
      </p:sp>
      <p:sp>
        <p:nvSpPr>
          <p:cNvPr id="449" name="Freeform 4">
            <a:extLst>
              <a:ext uri="{FF2B5EF4-FFF2-40B4-BE49-F238E27FC236}">
                <a16:creationId xmlns:a16="http://schemas.microsoft.com/office/drawing/2014/main" id="{555740EF-E494-4066-B033-B42E7DBE7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05" y="1408378"/>
            <a:ext cx="11408940" cy="4983713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1AB9D3D5-FE04-431D-B831-604D8382741D}"/>
              </a:ext>
            </a:extLst>
          </p:cNvPr>
          <p:cNvSpPr txBox="1"/>
          <p:nvPr/>
        </p:nvSpPr>
        <p:spPr>
          <a:xfrm>
            <a:off x="888884" y="6529879"/>
            <a:ext cx="209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Enhance Productivity</a:t>
            </a: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26CDD1E-54A7-47B3-8CE8-9571A3F1FE4F}"/>
              </a:ext>
            </a:extLst>
          </p:cNvPr>
          <p:cNvSpPr/>
          <p:nvPr/>
        </p:nvSpPr>
        <p:spPr>
          <a:xfrm>
            <a:off x="2905610" y="3381942"/>
            <a:ext cx="3644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Deploy Production Jobs &amp; Workflows 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97B581DE-181E-4145-9FAF-9BB9503DD781}"/>
              </a:ext>
            </a:extLst>
          </p:cNvPr>
          <p:cNvSpPr/>
          <p:nvPr/>
        </p:nvSpPr>
        <p:spPr>
          <a:xfrm>
            <a:off x="4691276" y="573596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APACHE SPARK</a:t>
            </a: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783E5D5E-5D12-4CAC-AB79-D3B04C94F35C}"/>
              </a:ext>
            </a:extLst>
          </p:cNvPr>
          <p:cNvSpPr/>
          <p:nvPr/>
        </p:nvSpPr>
        <p:spPr>
          <a:xfrm>
            <a:off x="2961569" y="4406847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rPr>
              <a:t>MULTI-STAGE PIPELINES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483AD615-61FF-4EE1-804B-D9DEC8C23CF7}"/>
              </a:ext>
            </a:extLst>
          </p:cNvPr>
          <p:cNvSpPr/>
          <p:nvPr/>
        </p:nvSpPr>
        <p:spPr>
          <a:xfrm>
            <a:off x="3179446" y="2873387"/>
            <a:ext cx="117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ENGINEER</a:t>
            </a:r>
          </a:p>
        </p:txBody>
      </p: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F862E818-0B14-4D57-891F-E80EAB9EB6ED}"/>
              </a:ext>
            </a:extLst>
          </p:cNvPr>
          <p:cNvGrpSpPr/>
          <p:nvPr/>
        </p:nvGrpSpPr>
        <p:grpSpPr>
          <a:xfrm>
            <a:off x="3575726" y="2472037"/>
            <a:ext cx="509188" cy="399948"/>
            <a:chOff x="8339328" y="268334"/>
            <a:chExt cx="780544" cy="613088"/>
          </a:xfrm>
        </p:grpSpPr>
        <p:sp>
          <p:nvSpPr>
            <p:cNvPr id="456" name="Freeform 17">
              <a:extLst>
                <a:ext uri="{FF2B5EF4-FFF2-40B4-BE49-F238E27FC236}">
                  <a16:creationId xmlns:a16="http://schemas.microsoft.com/office/drawing/2014/main" id="{0A8BE349-F75B-4DA5-91B4-2A6FEDCC3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8117" y="268334"/>
              <a:ext cx="541755" cy="499762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7" name="Freeform 5">
              <a:extLst>
                <a:ext uri="{FF2B5EF4-FFF2-40B4-BE49-F238E27FC236}">
                  <a16:creationId xmlns:a16="http://schemas.microsoft.com/office/drawing/2014/main" id="{42708161-D58A-4D4C-A577-8696733DBA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39328" y="303250"/>
              <a:ext cx="517467" cy="57817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BFECA14A-8C14-4349-A313-1AE53C55353B}"/>
              </a:ext>
            </a:extLst>
          </p:cNvPr>
          <p:cNvGrpSpPr/>
          <p:nvPr/>
        </p:nvGrpSpPr>
        <p:grpSpPr>
          <a:xfrm>
            <a:off x="5707879" y="2528013"/>
            <a:ext cx="502920" cy="361358"/>
            <a:chOff x="10268712" y="1254226"/>
            <a:chExt cx="804672" cy="578172"/>
          </a:xfrm>
        </p:grpSpPr>
        <p:grpSp>
          <p:nvGrpSpPr>
            <p:cNvPr id="459" name="Group 11">
              <a:extLst>
                <a:ext uri="{FF2B5EF4-FFF2-40B4-BE49-F238E27FC236}">
                  <a16:creationId xmlns:a16="http://schemas.microsoft.com/office/drawing/2014/main" id="{9974C1ED-FF66-4DB2-8D24-60E9123038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07090" y="1257647"/>
              <a:ext cx="466294" cy="507929"/>
              <a:chOff x="3861" y="4291602"/>
              <a:chExt cx="112" cy="244433"/>
            </a:xfrm>
          </p:grpSpPr>
          <p:sp>
            <p:nvSpPr>
              <p:cNvPr id="461" name="Freeform 12">
                <a:extLst>
                  <a:ext uri="{FF2B5EF4-FFF2-40B4-BE49-F238E27FC236}">
                    <a16:creationId xmlns:a16="http://schemas.microsoft.com/office/drawing/2014/main" id="{14E7BF12-5327-408A-A695-4E11198D5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1" y="4291602"/>
                <a:ext cx="112" cy="244433"/>
              </a:xfrm>
              <a:custGeom>
                <a:avLst/>
                <a:gdLst>
                  <a:gd name="T0" fmla="*/ 24 w 80"/>
                  <a:gd name="T1" fmla="*/ 36 h 88"/>
                  <a:gd name="T2" fmla="*/ 4 w 80"/>
                  <a:gd name="T3" fmla="*/ 74 h 88"/>
                  <a:gd name="T4" fmla="*/ 12 w 80"/>
                  <a:gd name="T5" fmla="*/ 88 h 88"/>
                  <a:gd name="T6" fmla="*/ 68 w 80"/>
                  <a:gd name="T7" fmla="*/ 88 h 88"/>
                  <a:gd name="T8" fmla="*/ 76 w 80"/>
                  <a:gd name="T9" fmla="*/ 74 h 88"/>
                  <a:gd name="T10" fmla="*/ 56 w 80"/>
                  <a:gd name="T11" fmla="*/ 36 h 88"/>
                  <a:gd name="T12" fmla="*/ 56 w 80"/>
                  <a:gd name="T13" fmla="*/ 0 h 88"/>
                  <a:gd name="T14" fmla="*/ 24 w 80"/>
                  <a:gd name="T15" fmla="*/ 0 h 88"/>
                  <a:gd name="T16" fmla="*/ 24 w 80"/>
                  <a:gd name="T17" fmla="*/ 3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88">
                    <a:moveTo>
                      <a:pt x="24" y="36"/>
                    </a:moveTo>
                    <a:cubicBezTo>
                      <a:pt x="4" y="74"/>
                      <a:pt x="4" y="74"/>
                      <a:pt x="4" y="74"/>
                    </a:cubicBezTo>
                    <a:cubicBezTo>
                      <a:pt x="0" y="80"/>
                      <a:pt x="5" y="88"/>
                      <a:pt x="12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75" y="88"/>
                      <a:pt x="80" y="80"/>
                      <a:pt x="76" y="7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24" y="36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2" name="Line 13">
                <a:extLst>
                  <a:ext uri="{FF2B5EF4-FFF2-40B4-BE49-F238E27FC236}">
                    <a16:creationId xmlns:a16="http://schemas.microsoft.com/office/drawing/2014/main" id="{BA83800C-8600-4A26-AC84-AB5E3F755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2" y="4469918"/>
                <a:ext cx="90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3" name="Line 14">
                <a:extLst>
                  <a:ext uri="{FF2B5EF4-FFF2-40B4-BE49-F238E27FC236}">
                    <a16:creationId xmlns:a16="http://schemas.microsoft.com/office/drawing/2014/main" id="{3B1A8ED1-DC16-4B90-B5E0-B5427DE145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335680"/>
                <a:ext cx="16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4" name="Line 15">
                <a:extLst>
                  <a:ext uri="{FF2B5EF4-FFF2-40B4-BE49-F238E27FC236}">
                    <a16:creationId xmlns:a16="http://schemas.microsoft.com/office/drawing/2014/main" id="{9C7CA43B-C9E6-40BA-B5B3-41644AEF26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379758"/>
                <a:ext cx="16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5" name="Line 16">
                <a:extLst>
                  <a:ext uri="{FF2B5EF4-FFF2-40B4-BE49-F238E27FC236}">
                    <a16:creationId xmlns:a16="http://schemas.microsoft.com/office/drawing/2014/main" id="{9E45A68A-C242-4E6C-A2A0-335993C262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425840"/>
                <a:ext cx="28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6" name="Line 17">
                <a:extLst>
                  <a:ext uri="{FF2B5EF4-FFF2-40B4-BE49-F238E27FC236}">
                    <a16:creationId xmlns:a16="http://schemas.microsoft.com/office/drawing/2014/main" id="{12261218-B93E-42BF-A6C4-7569B7707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3" y="4291602"/>
                <a:ext cx="68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460" name="Freeform 5">
              <a:extLst>
                <a:ext uri="{FF2B5EF4-FFF2-40B4-BE49-F238E27FC236}">
                  <a16:creationId xmlns:a16="http://schemas.microsoft.com/office/drawing/2014/main" id="{56F84BC6-29A5-47B4-B63A-E67E8F470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68712" y="1254226"/>
              <a:ext cx="517467" cy="57817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88070708-B166-4833-A63F-B5E80BBF26D9}"/>
              </a:ext>
            </a:extLst>
          </p:cNvPr>
          <p:cNvGrpSpPr/>
          <p:nvPr/>
        </p:nvGrpSpPr>
        <p:grpSpPr>
          <a:xfrm>
            <a:off x="7978217" y="2478125"/>
            <a:ext cx="554668" cy="377171"/>
            <a:chOff x="9151662" y="1184065"/>
            <a:chExt cx="554668" cy="377171"/>
          </a:xfrm>
        </p:grpSpPr>
        <p:grpSp>
          <p:nvGrpSpPr>
            <p:cNvPr id="468" name="Group 4">
              <a:extLst>
                <a:ext uri="{FF2B5EF4-FFF2-40B4-BE49-F238E27FC236}">
                  <a16:creationId xmlns:a16="http://schemas.microsoft.com/office/drawing/2014/main" id="{C6D220A9-E158-4B4F-B262-1CFF925F7AF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96633" y="1190427"/>
              <a:ext cx="309697" cy="302323"/>
              <a:chOff x="1759" y="236"/>
              <a:chExt cx="252" cy="246"/>
            </a:xfrm>
            <a:noFill/>
          </p:grpSpPr>
          <p:sp>
            <p:nvSpPr>
              <p:cNvPr id="470" name="Freeform 5">
                <a:extLst>
                  <a:ext uri="{FF2B5EF4-FFF2-40B4-BE49-F238E27FC236}">
                    <a16:creationId xmlns:a16="http://schemas.microsoft.com/office/drawing/2014/main" id="{087426E8-22CB-4740-8EA2-7E79F76FE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6"/>
                <a:ext cx="252" cy="246"/>
              </a:xfrm>
              <a:custGeom>
                <a:avLst/>
                <a:gdLst>
                  <a:gd name="T0" fmla="*/ 0 w 252"/>
                  <a:gd name="T1" fmla="*/ 0 h 246"/>
                  <a:gd name="T2" fmla="*/ 0 w 252"/>
                  <a:gd name="T3" fmla="*/ 246 h 246"/>
                  <a:gd name="T4" fmla="*/ 252 w 252"/>
                  <a:gd name="T5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2" h="246">
                    <a:moveTo>
                      <a:pt x="0" y="0"/>
                    </a:moveTo>
                    <a:lnTo>
                      <a:pt x="0" y="246"/>
                    </a:lnTo>
                    <a:lnTo>
                      <a:pt x="252" y="246"/>
                    </a:ln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71" name="Rectangle 6">
                <a:extLst>
                  <a:ext uri="{FF2B5EF4-FFF2-40B4-BE49-F238E27FC236}">
                    <a16:creationId xmlns:a16="http://schemas.microsoft.com/office/drawing/2014/main" id="{C41AE70E-CCC5-4012-87EE-D78D46E46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376"/>
                <a:ext cx="32" cy="106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72" name="Rectangle 7">
                <a:extLst>
                  <a:ext uri="{FF2B5EF4-FFF2-40B4-BE49-F238E27FC236}">
                    <a16:creationId xmlns:a16="http://schemas.microsoft.com/office/drawing/2014/main" id="{3BB82065-89DA-4276-83E9-345666DEC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2" y="283"/>
                <a:ext cx="33" cy="199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73" name="Rectangle 8">
                <a:extLst>
                  <a:ext uri="{FF2B5EF4-FFF2-40B4-BE49-F238E27FC236}">
                    <a16:creationId xmlns:a16="http://schemas.microsoft.com/office/drawing/2014/main" id="{C81E81EE-105D-4A76-A964-A547F2F69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324"/>
                <a:ext cx="33" cy="158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469" name="Freeform 5">
              <a:extLst>
                <a:ext uri="{FF2B5EF4-FFF2-40B4-BE49-F238E27FC236}">
                  <a16:creationId xmlns:a16="http://schemas.microsoft.com/office/drawing/2014/main" id="{DD5803B4-9800-4E61-A1AE-C7BC7EDE78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51662" y="1184065"/>
              <a:ext cx="337570" cy="377171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cxnSp>
        <p:nvCxnSpPr>
          <p:cNvPr id="474" name="Straight Arrow Connector 473">
            <a:extLst>
              <a:ext uri="{FF2B5EF4-FFF2-40B4-BE49-F238E27FC236}">
                <a16:creationId xmlns:a16="http://schemas.microsoft.com/office/drawing/2014/main" id="{888E672A-5D82-40BB-B9DF-4DAC97A83188}"/>
              </a:ext>
            </a:extLst>
          </p:cNvPr>
          <p:cNvCxnSpPr/>
          <p:nvPr/>
        </p:nvCxnSpPr>
        <p:spPr>
          <a:xfrm>
            <a:off x="4414474" y="2966058"/>
            <a:ext cx="891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BABC0979-C8F7-492A-B7B9-7B350C64251B}"/>
              </a:ext>
            </a:extLst>
          </p:cNvPr>
          <p:cNvCxnSpPr/>
          <p:nvPr/>
        </p:nvCxnSpPr>
        <p:spPr>
          <a:xfrm>
            <a:off x="6598874" y="2975707"/>
            <a:ext cx="891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6" name="Rectangle 475">
            <a:extLst>
              <a:ext uri="{FF2B5EF4-FFF2-40B4-BE49-F238E27FC236}">
                <a16:creationId xmlns:a16="http://schemas.microsoft.com/office/drawing/2014/main" id="{FE17A071-A113-4A99-AB11-8ADD8F1B3802}"/>
              </a:ext>
            </a:extLst>
          </p:cNvPr>
          <p:cNvSpPr/>
          <p:nvPr/>
        </p:nvSpPr>
        <p:spPr>
          <a:xfrm>
            <a:off x="5085319" y="4393894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JOB SCHEDULER</a:t>
            </a: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81BBA7CE-5D2B-496C-B4FF-7FF4711BD31C}"/>
              </a:ext>
            </a:extLst>
          </p:cNvPr>
          <p:cNvSpPr/>
          <p:nvPr/>
        </p:nvSpPr>
        <p:spPr>
          <a:xfrm>
            <a:off x="7248132" y="4398668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NOTIFICATION &amp; LOGS</a:t>
            </a: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E3C1D40C-21EC-43D2-AC3A-E663BB21D149}"/>
              </a:ext>
            </a:extLst>
          </p:cNvPr>
          <p:cNvSpPr/>
          <p:nvPr/>
        </p:nvSpPr>
        <p:spPr>
          <a:xfrm>
            <a:off x="5385128" y="2886354"/>
            <a:ext cx="117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SCIENTIST</a:t>
            </a: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C09F5361-6499-4020-B354-731B57771C6B}"/>
              </a:ext>
            </a:extLst>
          </p:cNvPr>
          <p:cNvSpPr/>
          <p:nvPr/>
        </p:nvSpPr>
        <p:spPr>
          <a:xfrm>
            <a:off x="7653681" y="2873386"/>
            <a:ext cx="14138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BUSINESS ANALYST</a:t>
            </a:r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26B716EB-A1B9-4E4F-BE0E-11CC2D2CAAA8}"/>
              </a:ext>
            </a:extLst>
          </p:cNvPr>
          <p:cNvSpPr/>
          <p:nvPr/>
        </p:nvSpPr>
        <p:spPr>
          <a:xfrm>
            <a:off x="3085844" y="3998107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DC2C3294-024E-46E3-8278-479FA625786C}"/>
              </a:ext>
            </a:extLst>
          </p:cNvPr>
          <p:cNvSpPr/>
          <p:nvPr/>
        </p:nvSpPr>
        <p:spPr>
          <a:xfrm>
            <a:off x="3611561" y="3994704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10FE34B-412D-4255-97F5-594A012EF537}"/>
              </a:ext>
            </a:extLst>
          </p:cNvPr>
          <p:cNvSpPr/>
          <p:nvPr/>
        </p:nvSpPr>
        <p:spPr>
          <a:xfrm>
            <a:off x="4100490" y="3994703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3" name="Straight Arrow Connector 482">
            <a:extLst>
              <a:ext uri="{FF2B5EF4-FFF2-40B4-BE49-F238E27FC236}">
                <a16:creationId xmlns:a16="http://schemas.microsoft.com/office/drawing/2014/main" id="{0857B09A-3F9A-4431-BAD6-F42EE7CA39B9}"/>
              </a:ext>
            </a:extLst>
          </p:cNvPr>
          <p:cNvCxnSpPr>
            <a:cxnSpLocks/>
          </p:cNvCxnSpPr>
          <p:nvPr/>
        </p:nvCxnSpPr>
        <p:spPr>
          <a:xfrm>
            <a:off x="3360275" y="4131918"/>
            <a:ext cx="23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Arrow Connector 483">
            <a:extLst>
              <a:ext uri="{FF2B5EF4-FFF2-40B4-BE49-F238E27FC236}">
                <a16:creationId xmlns:a16="http://schemas.microsoft.com/office/drawing/2014/main" id="{C96F85CD-F47F-4D7C-AE8A-699F856E0492}"/>
              </a:ext>
            </a:extLst>
          </p:cNvPr>
          <p:cNvCxnSpPr>
            <a:cxnSpLocks/>
          </p:cNvCxnSpPr>
          <p:nvPr/>
        </p:nvCxnSpPr>
        <p:spPr>
          <a:xfrm>
            <a:off x="3885992" y="4123303"/>
            <a:ext cx="23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5" name="Graphic 22" descr="Clock">
            <a:extLst>
              <a:ext uri="{FF2B5EF4-FFF2-40B4-BE49-F238E27FC236}">
                <a16:creationId xmlns:a16="http://schemas.microsoft.com/office/drawing/2014/main" id="{C56B9A26-1B83-4BC1-9C65-C2695913F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24899" y="3864375"/>
            <a:ext cx="546696" cy="546696"/>
          </a:xfrm>
          <a:prstGeom prst="rect">
            <a:avLst/>
          </a:prstGeom>
        </p:spPr>
      </p:pic>
      <p:pic>
        <p:nvPicPr>
          <p:cNvPr id="486" name="Graphic 24" descr="Warning">
            <a:extLst>
              <a:ext uri="{FF2B5EF4-FFF2-40B4-BE49-F238E27FC236}">
                <a16:creationId xmlns:a16="http://schemas.microsoft.com/office/drawing/2014/main" id="{5A565B5D-4600-438D-AA6F-3005969C35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818651" y="3902943"/>
            <a:ext cx="493022" cy="493022"/>
          </a:xfrm>
          <a:prstGeom prst="rect">
            <a:avLst/>
          </a:prstGeom>
        </p:spPr>
      </p:pic>
      <p:sp>
        <p:nvSpPr>
          <p:cNvPr id="487" name="TextBox 486">
            <a:extLst>
              <a:ext uri="{FF2B5EF4-FFF2-40B4-BE49-F238E27FC236}">
                <a16:creationId xmlns:a16="http://schemas.microsoft.com/office/drawing/2014/main" id="{10CEAE7D-7680-48CF-964E-5FB8BB311FF1}"/>
              </a:ext>
            </a:extLst>
          </p:cNvPr>
          <p:cNvSpPr txBox="1"/>
          <p:nvPr/>
        </p:nvSpPr>
        <p:spPr>
          <a:xfrm>
            <a:off x="4524051" y="6534029"/>
            <a:ext cx="303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505050"/>
                </a:solidFill>
                <a:latin typeface="Calibri Light" panose="020F0302020204030204"/>
              </a:rPr>
              <a:t>Build on secure &amp; trusted cloud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0DC95295-3153-41CE-A498-01DB75AD0167}"/>
              </a:ext>
            </a:extLst>
          </p:cNvPr>
          <p:cNvSpPr txBox="1"/>
          <p:nvPr/>
        </p:nvSpPr>
        <p:spPr>
          <a:xfrm>
            <a:off x="9133531" y="6540476"/>
            <a:ext cx="195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505050"/>
                </a:solidFill>
                <a:latin typeface="Calibri Light" panose="020F0302020204030204"/>
              </a:rPr>
              <a:t>Scale without limits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E3E83755-E6EE-4BD9-8BCF-D815709AAA34}"/>
              </a:ext>
            </a:extLst>
          </p:cNvPr>
          <p:cNvSpPr/>
          <p:nvPr/>
        </p:nvSpPr>
        <p:spPr>
          <a:xfrm>
            <a:off x="230201" y="6201948"/>
            <a:ext cx="11784254" cy="21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ight Brace 489">
            <a:extLst>
              <a:ext uri="{FF2B5EF4-FFF2-40B4-BE49-F238E27FC236}">
                <a16:creationId xmlns:a16="http://schemas.microsoft.com/office/drawing/2014/main" id="{4AD90AEC-EFA0-4579-BB2F-D5E445BD03C3}"/>
              </a:ext>
            </a:extLst>
          </p:cNvPr>
          <p:cNvSpPr/>
          <p:nvPr/>
        </p:nvSpPr>
        <p:spPr>
          <a:xfrm rot="5400000">
            <a:off x="5964855" y="642706"/>
            <a:ext cx="271640" cy="11408939"/>
          </a:xfrm>
          <a:prstGeom prst="rightBrace">
            <a:avLst>
              <a:gd name="adj1" fmla="val 48460"/>
              <a:gd name="adj2" fmla="val 49841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0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977334" y="2926080"/>
            <a:ext cx="4930361" cy="1247775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B0F0"/>
                </a:solidFill>
              </a:rPr>
              <a:t>Core Concepts</a:t>
            </a:r>
          </a:p>
          <a:p>
            <a:r>
              <a:rPr lang="en-US" dirty="0"/>
              <a:t>Azure </a:t>
            </a:r>
            <a:r>
              <a:rPr lang="en-US" dirty="0" err="1"/>
              <a:t>Databricks</a:t>
            </a:r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19791-FBF6-4D11-8078-EC1D04E0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63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2A250-8D19-4909-B161-914D5E182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698" y="1365395"/>
            <a:ext cx="4446471" cy="2663480"/>
          </a:xfrm>
          <a:prstGeom prst="rect">
            <a:avLst/>
          </a:prstGeom>
          <a:ln>
            <a:solidFill>
              <a:schemeClr val="accent6">
                <a:lumMod val="90000"/>
              </a:schemeClr>
            </a:solidFill>
          </a:ln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6EE0168-1886-4796-8AE3-7ACE9BCFFF35}"/>
              </a:ext>
            </a:extLst>
          </p:cNvPr>
          <p:cNvSpPr txBox="1">
            <a:spLocks/>
          </p:cNvSpPr>
          <p:nvPr/>
        </p:nvSpPr>
        <p:spPr>
          <a:xfrm>
            <a:off x="182054" y="1232517"/>
            <a:ext cx="5683966" cy="4945416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r>
              <a:rPr lang="en-US" sz="2000" b="1"/>
              <a:t>Provisioning Azure Databricks Workspace</a:t>
            </a:r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r>
              <a:rPr lang="en-US" sz="1600"/>
              <a:t>Azure </a:t>
            </a:r>
            <a:r>
              <a:rPr lang="en-US" sz="1600" dirty="0"/>
              <a:t>Databricks is provisioned directly from the Azure Portal like any other </a:t>
            </a:r>
            <a:r>
              <a:rPr lang="en-US" sz="1600"/>
              <a:t>Azure service.</a:t>
            </a:r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endParaRPr lang="en-US" sz="1600" dirty="0"/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/>
              <a:t>In contrast, with other clouds, it has to be provisioned through the Databricks </a:t>
            </a:r>
            <a:r>
              <a:rPr lang="en-US" sz="1600"/>
              <a:t>portal.</a:t>
            </a:r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endParaRPr lang="en-US" sz="1600" dirty="0"/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/>
              <a:t>With Azure Databricks, the Azure Portal offers a unified portal to provision and administer Azure Databricks as well as other Azure </a:t>
            </a:r>
            <a:r>
              <a:rPr lang="en-US" sz="1600"/>
              <a:t>services.</a:t>
            </a:r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endParaRPr lang="en-US" sz="1600" dirty="0"/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r>
              <a:rPr lang="en-US" sz="1600" dirty="0"/>
              <a:t>Any Azure user with the appropriate subscription and authorization can provision Azure Databricks </a:t>
            </a:r>
            <a:r>
              <a:rPr lang="en-US" sz="1600"/>
              <a:t>service*.</a:t>
            </a:r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endParaRPr lang="en-US" sz="1600" dirty="0"/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/>
              <a:t>There is no need for a separate Databricks account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41A851-891E-42AD-952F-D71BAE5C863E}"/>
              </a:ext>
            </a:extLst>
          </p:cNvPr>
          <p:cNvGrpSpPr/>
          <p:nvPr/>
        </p:nvGrpSpPr>
        <p:grpSpPr>
          <a:xfrm>
            <a:off x="7181803" y="3997791"/>
            <a:ext cx="4474037" cy="2853141"/>
            <a:chOff x="6263451" y="3909771"/>
            <a:chExt cx="3977983" cy="25904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71124C-F5D8-47B0-92CC-30C606ACD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3451" y="3909771"/>
              <a:ext cx="3977983" cy="2590493"/>
            </a:xfrm>
            <a:prstGeom prst="rect">
              <a:avLst/>
            </a:prstGeom>
            <a:ln>
              <a:solidFill>
                <a:schemeClr val="accent6">
                  <a:lumMod val="90000"/>
                </a:schemeClr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32C70D-3589-400A-9EAF-7A384E0FC15A}"/>
                </a:ext>
              </a:extLst>
            </p:cNvPr>
            <p:cNvSpPr/>
            <p:nvPr/>
          </p:nvSpPr>
          <p:spPr bwMode="auto">
            <a:xfrm>
              <a:off x="9402218" y="3909771"/>
              <a:ext cx="634180" cy="182544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EE3C215-3CC0-461D-9C95-4E02C483A6A1}"/>
              </a:ext>
            </a:extLst>
          </p:cNvPr>
          <p:cNvSpPr txBox="1"/>
          <p:nvPr/>
        </p:nvSpPr>
        <p:spPr>
          <a:xfrm>
            <a:off x="10636844" y="2333420"/>
            <a:ext cx="1430553" cy="7109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i="1" dirty="0">
                <a:latin typeface="+mn-lt"/>
              </a:rPr>
              <a:t>Provisioning the Azure Databricks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047BB-1018-4A02-9F32-A60E98D7D3A3}"/>
              </a:ext>
            </a:extLst>
          </p:cNvPr>
          <p:cNvSpPr txBox="1"/>
          <p:nvPr/>
        </p:nvSpPr>
        <p:spPr>
          <a:xfrm>
            <a:off x="5932695" y="5138129"/>
            <a:ext cx="1434814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 Semibold" panose="020B0702040204020203" pitchFamily="34" charset="0"/>
              </a:rPr>
              <a:t>After provisioning the is complete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60AAB24-F804-46F1-A511-371F2C89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29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3143" y="1142282"/>
            <a:ext cx="5396358" cy="528760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52912" lvl="1" defTabSz="913770" fontAlgn="base">
              <a:spcBef>
                <a:spcPts val="588"/>
              </a:spcBef>
              <a:spcAft>
                <a:spcPts val="588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  <a:defRPr sz="2353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0" lvl="1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>
                <a:solidFill>
                  <a:schemeClr val="tx1"/>
                </a:solidFill>
              </a:rPr>
              <a:t>General Spark Architecture</a:t>
            </a:r>
          </a:p>
          <a:p>
            <a:pPr marL="0" lvl="1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tabLst>
                <a:tab pos="632806" algn="l"/>
              </a:tabLst>
            </a:pPr>
            <a:endParaRPr lang="en-US" sz="2000" b="1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>
                <a:solidFill>
                  <a:schemeClr val="tx1"/>
                </a:solidFill>
              </a:rPr>
              <a:t>‘</a:t>
            </a:r>
            <a:r>
              <a:rPr lang="en-US" sz="1600" dirty="0">
                <a:solidFill>
                  <a:schemeClr val="tx1"/>
                </a:solidFill>
              </a:rPr>
              <a:t>Driver’ runs the user’s ‘main’ function and executes the various parallel operations on the worker nodes</a:t>
            </a:r>
            <a:r>
              <a:rPr lang="en-US" sz="1600">
                <a:solidFill>
                  <a:schemeClr val="tx1"/>
                </a:solidFill>
              </a:rPr>
              <a:t>.  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The results of the operations are collected by </a:t>
            </a:r>
            <a:r>
              <a:rPr lang="en-US" sz="1600">
                <a:solidFill>
                  <a:schemeClr val="tx1"/>
                </a:solidFill>
              </a:rPr>
              <a:t>the driver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The worker nodes read and write data from/to Data Sources including </a:t>
            </a:r>
            <a:r>
              <a:rPr lang="en-US" sz="1600">
                <a:solidFill>
                  <a:schemeClr val="tx1"/>
                </a:solidFill>
              </a:rPr>
              <a:t>HDFS.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Worker node also cache transformed data in memory as RDDs (Resilient Data </a:t>
            </a:r>
            <a:r>
              <a:rPr lang="en-US" sz="1600">
                <a:solidFill>
                  <a:schemeClr val="tx1"/>
                </a:solidFill>
              </a:rPr>
              <a:t>Sets).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Worker nodes and the Driver Node execute as VMs in public clouds (AWS, Google and Azure).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5844B7-FF6C-472A-BFEB-762332AD1146}"/>
              </a:ext>
            </a:extLst>
          </p:cNvPr>
          <p:cNvGrpSpPr/>
          <p:nvPr/>
        </p:nvGrpSpPr>
        <p:grpSpPr>
          <a:xfrm>
            <a:off x="5655900" y="1105109"/>
            <a:ext cx="6466928" cy="5610516"/>
            <a:chOff x="199481" y="1172565"/>
            <a:chExt cx="6466928" cy="56105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7CD346-F7D0-4E49-8170-AB5A5350DBFE}"/>
                </a:ext>
              </a:extLst>
            </p:cNvPr>
            <p:cNvSpPr/>
            <p:nvPr/>
          </p:nvSpPr>
          <p:spPr bwMode="auto">
            <a:xfrm>
              <a:off x="199481" y="1172565"/>
              <a:ext cx="6466928" cy="561051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204289" y="2666733"/>
              <a:ext cx="2586477" cy="62785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867079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832603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24231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627075" y="5693561"/>
              <a:ext cx="5740906" cy="902396"/>
            </a:xfrm>
            <a:prstGeom prst="roundRect">
              <a:avLst/>
            </a:prstGeom>
            <a:solidFill>
              <a:srgbClr val="4EB1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Data Sources (HDFS, SQL, NoSQL, …)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17027" y="2791061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Cluster Manager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2020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84803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74868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289155" y="5022703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cxnSpLocks/>
            </p:cNvCxnSpPr>
            <p:nvPr/>
          </p:nvCxnSpPr>
          <p:spPr>
            <a:xfrm flipV="1">
              <a:off x="3496503" y="5022703"/>
              <a:ext cx="2047" cy="68323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5532003" y="5030624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 bwMode="auto">
            <a:xfrm>
              <a:off x="884338" y="4588768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092710" y="4540127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127186" y="4566012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889286" y="4135591"/>
              <a:ext cx="799736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083716" y="40814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127186" y="40935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50635" y="4191987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20601" y="4096382"/>
              <a:ext cx="753853" cy="29486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38626" y="4180045"/>
              <a:ext cx="786752" cy="155279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08451" y="4664882"/>
              <a:ext cx="647102" cy="20351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05266" y="4626138"/>
              <a:ext cx="784521" cy="17124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0635" y="4629332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cxnSp>
          <p:nvCxnSpPr>
            <p:cNvPr id="31" name="Straight Arrow Connector 30"/>
            <p:cNvCxnSpPr>
              <a:cxnSpLocks/>
              <a:stCxn id="7" idx="2"/>
              <a:endCxn id="10" idx="0"/>
            </p:cNvCxnSpPr>
            <p:nvPr/>
          </p:nvCxnSpPr>
          <p:spPr>
            <a:xfrm flipH="1">
              <a:off x="1289156" y="3294585"/>
              <a:ext cx="2208373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cxnSpLocks/>
              <a:stCxn id="7" idx="2"/>
              <a:endCxn id="9" idx="0"/>
            </p:cNvCxnSpPr>
            <p:nvPr/>
          </p:nvCxnSpPr>
          <p:spPr>
            <a:xfrm>
              <a:off x="3497528" y="3294585"/>
              <a:ext cx="0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497528" y="3294585"/>
              <a:ext cx="2034476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 bwMode="auto">
            <a:xfrm>
              <a:off x="2221112" y="1517082"/>
              <a:ext cx="2552831" cy="7177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5" name="Straight Arrow Connector 34"/>
            <p:cNvCxnSpPr>
              <a:cxnSpLocks/>
              <a:stCxn id="34" idx="2"/>
              <a:endCxn id="7" idx="0"/>
            </p:cNvCxnSpPr>
            <p:nvPr/>
          </p:nvCxnSpPr>
          <p:spPr>
            <a:xfrm>
              <a:off x="3497528" y="2234858"/>
              <a:ext cx="0" cy="431875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417027" y="1642217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Driver Program</a:t>
              </a:r>
              <a:br>
                <a:rPr lang="en-US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6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SparkContext</a:t>
              </a:r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1E724DB6-87FC-4EE9-B45A-BB24843F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390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0F6E7C-E781-4447-8D39-C95E6CD6C3B3}"/>
              </a:ext>
            </a:extLst>
          </p:cNvPr>
          <p:cNvSpPr/>
          <p:nvPr/>
        </p:nvSpPr>
        <p:spPr>
          <a:xfrm>
            <a:off x="352863" y="2067388"/>
            <a:ext cx="5808129" cy="4316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7670" lvl="1" indent="-28575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>
                <a:latin typeface="Arial (Body)"/>
                <a:cs typeface="Segoe UI Semilight" panose="020B0402040204020203" pitchFamily="34" charset="0"/>
              </a:rPr>
              <a:t>Notebooks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are not only for authoring Spark applications but can be </a:t>
            </a:r>
            <a:r>
              <a:rPr lang="en-US" sz="1600" i="1" dirty="0">
                <a:latin typeface="Arial (Body)"/>
                <a:cs typeface="Segoe UI Semilight" panose="020B0402040204020203" pitchFamily="34" charset="0"/>
              </a:rPr>
              <a:t>run/executed directly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on clusters</a:t>
            </a:r>
          </a:p>
          <a:p>
            <a:pPr marL="1004880" lvl="2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 dirty="0" err="1">
                <a:solidFill>
                  <a:srgbClr val="E74C3C"/>
                </a:solidFill>
                <a:latin typeface="Arial (Body)"/>
                <a:cs typeface="Segoe UI Semilight" panose="020B0402040204020203" pitchFamily="34" charset="0"/>
              </a:rPr>
              <a:t>Shift+Enter</a:t>
            </a:r>
            <a:endParaRPr lang="en-US" sz="1400" dirty="0">
              <a:solidFill>
                <a:srgbClr val="E74C3C"/>
              </a:solidFill>
              <a:latin typeface="Arial (Body)"/>
              <a:cs typeface="Segoe UI Semilight" panose="020B0402040204020203" pitchFamily="34" charset="0"/>
            </a:endParaRPr>
          </a:p>
          <a:p>
            <a:pPr marL="1004880" lvl="2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Arial (Body)"/>
                <a:cs typeface="Segoe UI Semilight" panose="020B0402040204020203" pitchFamily="34" charset="0"/>
              </a:rPr>
              <a:t>click the    at the top right of the cell in a notebook</a:t>
            </a:r>
          </a:p>
          <a:p>
            <a:pPr marL="1004880" lvl="2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Arial (Body)"/>
                <a:cs typeface="Segoe UI Semilight" panose="020B0402040204020203" pitchFamily="34" charset="0"/>
              </a:rPr>
              <a:t>Submit via Job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>
              <a:latin typeface="Arial (Body)"/>
              <a:cs typeface="Segoe UI Semilight" panose="020B0402040204020203" pitchFamily="34" charset="0"/>
            </a:endParaRP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>
                <a:latin typeface="Arial (Body)"/>
                <a:cs typeface="Segoe UI Semilight" panose="020B0402040204020203" pitchFamily="34" charset="0"/>
              </a:rPr>
              <a:t>Notebooks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support fine grained permissions—so they can be </a:t>
            </a:r>
            <a:r>
              <a:rPr lang="en-US" sz="1600" i="1" dirty="0">
                <a:latin typeface="Arial (Body)"/>
                <a:cs typeface="Segoe UI Semilight" panose="020B0402040204020203" pitchFamily="34" charset="0"/>
              </a:rPr>
              <a:t>securely shared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with colleagues for collaboration (see following slide for details on permissions and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abilities)</a:t>
            </a: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Notebooks are well-suited for prototyping, rapid development, exploration, discovery and iterative development</a:t>
            </a:r>
          </a:p>
        </p:txBody>
      </p:sp>
      <p:pic>
        <p:nvPicPr>
          <p:cNvPr id="5" name="Picture 2" descr="Figure 5">
            <a:extLst>
              <a:ext uri="{FF2B5EF4-FFF2-40B4-BE49-F238E27FC236}">
                <a16:creationId xmlns:a16="http://schemas.microsoft.com/office/drawing/2014/main" id="{F0C5A1E9-7074-40A0-A6C5-CB63B702A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49" y="2520166"/>
            <a:ext cx="5244294" cy="304722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3F144A-956F-4CE2-90E5-E9C29B27EFD3}"/>
              </a:ext>
            </a:extLst>
          </p:cNvPr>
          <p:cNvSpPr/>
          <p:nvPr/>
        </p:nvSpPr>
        <p:spPr>
          <a:xfrm>
            <a:off x="6324215" y="5567388"/>
            <a:ext cx="562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tabLst>
                <a:tab pos="632806" algn="l"/>
              </a:tabLst>
            </a:pPr>
            <a:r>
              <a:rPr lang="en-US" sz="1200" dirty="0">
                <a:latin typeface="Segoe UI" panose="020B0502040204020203" pitchFamily="34" charset="0"/>
              </a:rPr>
              <a:t>Notebooks typically consist of code, data, visualization, comments and notes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F9DAE53-8551-4C86-8BE0-E30F798FCECC}"/>
              </a:ext>
            </a:extLst>
          </p:cNvPr>
          <p:cNvSpPr txBox="1">
            <a:spLocks/>
          </p:cNvSpPr>
          <p:nvPr/>
        </p:nvSpPr>
        <p:spPr>
          <a:xfrm>
            <a:off x="361950" y="1471644"/>
            <a:ext cx="11655078" cy="461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84097F-7F41-4BAA-B65F-7BA50B89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CD72A-D489-4DED-BE35-87E9AC3AC35C}"/>
              </a:ext>
            </a:extLst>
          </p:cNvPr>
          <p:cNvSpPr txBox="1"/>
          <p:nvPr/>
        </p:nvSpPr>
        <p:spPr>
          <a:xfrm>
            <a:off x="360991" y="1089793"/>
            <a:ext cx="8820150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/>
              <a:t>Azure Databricks Notebooks Overview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solidFill>
                  <a:srgbClr val="00B0F0"/>
                </a:solidFill>
              </a:rPr>
              <a:t>Notebooks are a popular way to develop, and run, Spark Applications.</a:t>
            </a:r>
          </a:p>
        </p:txBody>
      </p:sp>
    </p:spTree>
    <p:extLst>
      <p:ext uri="{BB962C8B-B14F-4D97-AF65-F5344CB8AC3E}">
        <p14:creationId xmlns:p14="http://schemas.microsoft.com/office/powerpoint/2010/main" val="511084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354CFFF-A821-4C0B-A5DF-DD784A3387D6}"/>
              </a:ext>
            </a:extLst>
          </p:cNvPr>
          <p:cNvSpPr txBox="1">
            <a:spLocks/>
          </p:cNvSpPr>
          <p:nvPr/>
        </p:nvSpPr>
        <p:spPr>
          <a:xfrm>
            <a:off x="1535286" y="6993053"/>
            <a:ext cx="11655078" cy="461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0F6E7C-E781-4447-8D39-C95E6CD6C3B3}"/>
              </a:ext>
            </a:extLst>
          </p:cNvPr>
          <p:cNvSpPr/>
          <p:nvPr/>
        </p:nvSpPr>
        <p:spPr>
          <a:xfrm>
            <a:off x="360990" y="3140713"/>
            <a:ext cx="10387063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</a:t>
            </a: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python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python code in a notebook (even if that notebook is not python).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%sql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sql code in a notebook (even if that notebook is not sql).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%r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r code in a notebook (even if that notebook is not r).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%scala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scala code in a notebook (even if that notebook is not scala).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%sh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shell code in your notebook.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%fs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use Databricks Utilities - dbutils filesystem commands.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%md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To include rendered markdown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964FD-04A0-4456-BB9C-C3D182AB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68B92-53CC-4F49-AAC9-B76CE363BA26}"/>
              </a:ext>
            </a:extLst>
          </p:cNvPr>
          <p:cNvSpPr txBox="1"/>
          <p:nvPr/>
        </p:nvSpPr>
        <p:spPr>
          <a:xfrm>
            <a:off x="360990" y="1089793"/>
            <a:ext cx="11221409" cy="18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/>
              <a:t>Mixing Programming Languages in Notebooks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solidFill>
                  <a:srgbClr val="00B0F0"/>
                </a:solidFill>
              </a:rPr>
              <a:t>You can mix multiple languages in the same notebook.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endParaRPr lang="en-US">
              <a:solidFill>
                <a:srgbClr val="00B0F0"/>
              </a:solidFill>
            </a:endParaRP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latin typeface="Arial (Body)"/>
              </a:rPr>
              <a:t>Normally a notebook is associated with a specific language. However, with Azure Databricks notebooks, you can mix multiple languages in the same notebook. This is done using the language magic command:</a:t>
            </a:r>
          </a:p>
        </p:txBody>
      </p:sp>
    </p:spTree>
    <p:extLst>
      <p:ext uri="{BB962C8B-B14F-4D97-AF65-F5344CB8AC3E}">
        <p14:creationId xmlns:p14="http://schemas.microsoft.com/office/powerpoint/2010/main" val="916202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5B8919-F3A1-44EA-B77C-84FAE2F2C354}"/>
              </a:ext>
            </a:extLst>
          </p:cNvPr>
          <p:cNvSpPr/>
          <p:nvPr/>
        </p:nvSpPr>
        <p:spPr>
          <a:xfrm>
            <a:off x="470701" y="2100224"/>
            <a:ext cx="5730074" cy="347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4820" lvl="1" indent="-34290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All notebooks, </a:t>
            </a:r>
            <a:r>
              <a:rPr lang="en-US" sz="1600" i="1" dirty="0">
                <a:latin typeface="Arial (Body)"/>
                <a:cs typeface="Segoe UI Semilight" panose="020B0402040204020203" pitchFamily="34" charset="0"/>
              </a:rPr>
              <a:t>regardless of their language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, support Databricks visualizations.</a:t>
            </a:r>
          </a:p>
          <a:p>
            <a:pPr marL="524820" lvl="1" indent="-342900" defTabSz="895769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When you run the notebook the visualizations are rendered inside the notebook in-place</a:t>
            </a:r>
          </a:p>
          <a:p>
            <a:pPr marL="524820" lvl="1" indent="-342900" defTabSz="895769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The visualizations are written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in HTML: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982020" lvl="2" indent="-342900" defTabSz="895769">
              <a:spcBef>
                <a:spcPts val="600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You can save the HTML of the entire notebook by exporting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to HTML;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982020" lvl="2" indent="-342900" defTabSz="895769">
              <a:spcBef>
                <a:spcPts val="600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If you use Matplotlib, the plots are rendered as images so you can just right click and download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the image;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524820" lvl="1" indent="-34290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You can change the plot type just by picking from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the selection: 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BD997-DE77-4593-80E8-1D5E08E66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41" y="1986658"/>
            <a:ext cx="5190458" cy="3806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611452-38B6-41C3-B37E-4054390B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900" y="5511307"/>
            <a:ext cx="1317316" cy="1175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6A4F21-E072-459A-8064-6D6B2CD0F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52D70-7D55-4E50-9200-EE7BD1065128}"/>
              </a:ext>
            </a:extLst>
          </p:cNvPr>
          <p:cNvSpPr txBox="1"/>
          <p:nvPr/>
        </p:nvSpPr>
        <p:spPr>
          <a:xfrm>
            <a:off x="360990" y="1089793"/>
            <a:ext cx="11221409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/>
              <a:t>Visualization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solidFill>
                  <a:srgbClr val="00B0F0"/>
                </a:solidFill>
              </a:rPr>
              <a:t>Azure Databricks supports a number of visualization plots out of the box.</a:t>
            </a:r>
          </a:p>
        </p:txBody>
      </p:sp>
    </p:spTree>
    <p:extLst>
      <p:ext uri="{BB962C8B-B14F-4D97-AF65-F5344CB8AC3E}">
        <p14:creationId xmlns:p14="http://schemas.microsoft.com/office/powerpoint/2010/main" val="3331593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7334" y="2921966"/>
            <a:ext cx="3251891" cy="1430959"/>
          </a:xfrm>
        </p:spPr>
        <p:txBody>
          <a:bodyPr>
            <a:noAutofit/>
          </a:bodyPr>
          <a:lstStyle/>
          <a:p>
            <a:r>
              <a:rPr lang="en-US" sz="2800" b="0" dirty="0">
                <a:solidFill>
                  <a:srgbClr val="00B0F0"/>
                </a:solidFill>
              </a:rPr>
              <a:t>Quick Overview</a:t>
            </a:r>
          </a:p>
          <a:p>
            <a:r>
              <a:rPr lang="en-US" sz="2800" dirty="0"/>
              <a:t>Azure ML Service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28D236-4829-4AFB-A058-67DF76EDD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20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1004106"/>
          </a:xfrm>
        </p:spPr>
        <p:txBody>
          <a:bodyPr/>
          <a:lstStyle/>
          <a:p>
            <a:pPr algn="ctr"/>
            <a:r>
              <a:rPr lang="en-US" dirty="0"/>
              <a:t>What is Azure Machine Learning Service?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6B1C6-3B75-41F5-898D-8EF93163B5B5}"/>
              </a:ext>
            </a:extLst>
          </p:cNvPr>
          <p:cNvSpPr txBox="1"/>
          <p:nvPr/>
        </p:nvSpPr>
        <p:spPr>
          <a:xfrm>
            <a:off x="2595412" y="2249026"/>
            <a:ext cx="24607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Set of Azure Cloud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340C8-4572-4242-8F0A-5D981F1288F4}"/>
              </a:ext>
            </a:extLst>
          </p:cNvPr>
          <p:cNvSpPr txBox="1"/>
          <p:nvPr/>
        </p:nvSpPr>
        <p:spPr>
          <a:xfrm>
            <a:off x="7106255" y="2273237"/>
            <a:ext cx="21058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Python </a:t>
            </a:r>
            <a:b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</a:br>
            <a: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SDK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D2C09A9D-DD74-46D2-9B55-CF9457478808}"/>
              </a:ext>
            </a:extLst>
          </p:cNvPr>
          <p:cNvSpPr/>
          <p:nvPr/>
        </p:nvSpPr>
        <p:spPr bwMode="auto">
          <a:xfrm>
            <a:off x="5706610" y="2249025"/>
            <a:ext cx="778780" cy="738665"/>
          </a:xfrm>
          <a:prstGeom prst="mathPlus">
            <a:avLst>
              <a:gd name="adj1" fmla="val 6144"/>
            </a:avLst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38306B-38DB-4092-B616-C5D958CE069F}"/>
              </a:ext>
            </a:extLst>
          </p:cNvPr>
          <p:cNvGrpSpPr/>
          <p:nvPr/>
        </p:nvGrpSpPr>
        <p:grpSpPr>
          <a:xfrm>
            <a:off x="3053256" y="4691231"/>
            <a:ext cx="6532427" cy="1016817"/>
            <a:chOff x="4152559" y="4043525"/>
            <a:chExt cx="6532427" cy="10168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DD1468-FECB-41FA-AC16-3408551EDADE}"/>
                </a:ext>
              </a:extLst>
            </p:cNvPr>
            <p:cNvSpPr txBox="1"/>
            <p:nvPr/>
          </p:nvSpPr>
          <p:spPr>
            <a:xfrm>
              <a:off x="4152559" y="4043525"/>
              <a:ext cx="2441570" cy="924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Prepare Data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Build Models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Train Models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6A81F2-AA71-44BD-B31A-D0C4E6C248C4}"/>
                </a:ext>
              </a:extLst>
            </p:cNvPr>
            <p:cNvSpPr/>
            <p:nvPr/>
          </p:nvSpPr>
          <p:spPr>
            <a:xfrm>
              <a:off x="8108079" y="4043525"/>
              <a:ext cx="2576907" cy="1016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Manage Models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Track Experiments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Deploy Models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435112E-427D-457D-B471-D56A56E6D248}"/>
              </a:ext>
            </a:extLst>
          </p:cNvPr>
          <p:cNvSpPr txBox="1"/>
          <p:nvPr/>
        </p:nvSpPr>
        <p:spPr>
          <a:xfrm>
            <a:off x="4229100" y="3925153"/>
            <a:ext cx="33528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That enables you to: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067330-F922-44F0-AE63-9489E74C395C}"/>
              </a:ext>
            </a:extLst>
          </p:cNvPr>
          <p:cNvCxnSpPr>
            <a:cxnSpLocks/>
          </p:cNvCxnSpPr>
          <p:nvPr/>
        </p:nvCxnSpPr>
        <p:spPr>
          <a:xfrm>
            <a:off x="1663430" y="3541265"/>
            <a:ext cx="8579795" cy="0"/>
          </a:xfrm>
          <a:prstGeom prst="line">
            <a:avLst/>
          </a:prstGeom>
          <a:solidFill>
            <a:schemeClr val="accent5"/>
          </a:solidFill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88047F-A17F-4A1C-89F0-7704A641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6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 the AI/ML lifecycle easily with Azure ML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6F145-4C1E-4AD9-83E6-F2131F411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7" y="1718651"/>
            <a:ext cx="5410630" cy="4708197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83A9B5-49E7-4407-B04F-8B565A561898}"/>
              </a:ext>
            </a:extLst>
          </p:cNvPr>
          <p:cNvSpPr/>
          <p:nvPr/>
        </p:nvSpPr>
        <p:spPr>
          <a:xfrm>
            <a:off x="5619750" y="1231838"/>
            <a:ext cx="6312651" cy="4949560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  <a:buSzPct val="90000"/>
              <a:defRPr/>
            </a:pPr>
            <a:endParaRPr lang="en-US" sz="1600" b="1"/>
          </a:p>
          <a:p>
            <a:pPr>
              <a:lnSpc>
                <a:spcPct val="90000"/>
              </a:lnSpc>
              <a:spcAft>
                <a:spcPts val="488"/>
              </a:spcAft>
              <a:buSzPct val="90000"/>
              <a:defRPr/>
            </a:pPr>
            <a:r>
              <a:rPr lang="en-US" sz="1600" b="1"/>
              <a:t>Workflow Steps</a:t>
            </a:r>
          </a:p>
          <a:p>
            <a:pPr>
              <a:lnSpc>
                <a:spcPct val="90000"/>
              </a:lnSpc>
              <a:spcAft>
                <a:spcPts val="488"/>
              </a:spcAft>
              <a:buSzPct val="90000"/>
              <a:defRPr/>
            </a:pPr>
            <a:endParaRPr lang="en-US" sz="1600" b="1" dirty="0"/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Develop machine learning training scripts in Python.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Create and configure a compute target.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Submit the scripts to the configured compute target to run in that environment. During training, the compute target stores run records to a </a:t>
            </a:r>
            <a:r>
              <a:rPr lang="en-US" sz="1600" dirty="0" err="1"/>
              <a:t>datastore</a:t>
            </a:r>
            <a:r>
              <a:rPr lang="en-US" sz="1600" dirty="0"/>
              <a:t>. There the records are saved to an experiment.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Query the experiment for logged metrics from the current and past runs. If the metrics do not indicate a desired outcome, loop back to step 1 and iterate on your scripts.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Once a satisfactory run is found, register the persisted model in the model registry.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Develop a scoring script.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Create an Image and register it in the image registry.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Deploy the image as a web service in Azure.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846D6A-EB20-45FF-92AE-67DE0049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16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F5A444-A56B-406F-A454-1B3B57B27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353526"/>
            <a:ext cx="6332465" cy="5060001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Credit scoring is a statistical analysis performed by lenders and financial institutions to access a person's creditworthiness</a:t>
            </a:r>
            <a:r>
              <a:rPr lang="en-US" sz="1800">
                <a:solidFill>
                  <a:srgbClr val="00B0F0"/>
                </a:solidFill>
              </a:rPr>
              <a:t>. 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/>
              <a:t>This </a:t>
            </a:r>
            <a:r>
              <a:rPr lang="en-US" sz="1600" dirty="0"/>
              <a:t>is used to determine a person’s ability to borrow money for mortgages, auto loans and even private loans for college.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Key </a:t>
            </a:r>
            <a:r>
              <a:rPr lang="en-US" sz="1600"/>
              <a:t>points: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 err="1"/>
              <a:t>VantageScore</a:t>
            </a:r>
            <a:r>
              <a:rPr lang="en-US" sz="1600" dirty="0"/>
              <a:t> and FICO are both popular credit-scoring models (these models estimate a </a:t>
            </a:r>
            <a:r>
              <a:rPr lang="en-US" sz="1600" b="1" dirty="0"/>
              <a:t>score</a:t>
            </a:r>
            <a:r>
              <a:rPr lang="en-US" sz="1600" dirty="0"/>
              <a:t> between 0 and </a:t>
            </a:r>
            <a:r>
              <a:rPr lang="en-US" sz="1600"/>
              <a:t>1000)</a:t>
            </a:r>
          </a:p>
          <a:p>
            <a:endParaRPr lang="en-US" sz="1600" dirty="0"/>
          </a:p>
          <a:p>
            <a:r>
              <a:rPr lang="en-US" sz="1600" dirty="0"/>
              <a:t>Credit rankings apply to companies (business) and governments and credit scoring applies </a:t>
            </a:r>
            <a:r>
              <a:rPr lang="en-US" sz="1600"/>
              <a:t>to individuals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2FF-A28A-4DEA-84B4-FCB2CA577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55C260E-1525-4957-AFD6-1D72A493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Credit Scoring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83022E-1A43-4606-BE25-8BEFD695DF5D}"/>
              </a:ext>
            </a:extLst>
          </p:cNvPr>
          <p:cNvSpPr/>
          <p:nvPr/>
        </p:nvSpPr>
        <p:spPr>
          <a:xfrm>
            <a:off x="6870583" y="1353526"/>
            <a:ext cx="46302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 credit score is influenced by the following </a:t>
            </a:r>
            <a:r>
              <a:rPr lang="en-US" sz="1600" dirty="0" smtClean="0"/>
              <a:t>categories: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Payment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Types of credit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New credit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Current debt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Length of </a:t>
            </a:r>
            <a:r>
              <a:rPr lang="en-US" sz="1600" dirty="0" smtClean="0"/>
              <a:t>credit</a:t>
            </a:r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4A5DF-1D04-489E-82EC-1DC34731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900" y="6262818"/>
            <a:ext cx="3454743" cy="365125"/>
          </a:xfrm>
        </p:spPr>
        <p:txBody>
          <a:bodyPr/>
          <a:lstStyle/>
          <a:p>
            <a:fld id="{04B6DC17-722A-4C1E-BBDA-21356F7977ED}" type="slidenum">
              <a:rPr lang="en-US" smtClean="0"/>
              <a:t>2</a:t>
            </a:fld>
            <a:endParaRPr lang="en-US"/>
          </a:p>
        </p:txBody>
      </p:sp>
      <p:pic>
        <p:nvPicPr>
          <p:cNvPr id="8" name="Graphic 7" descr="Research">
            <a:extLst>
              <a:ext uri="{FF2B5EF4-FFF2-40B4-BE49-F238E27FC236}">
                <a16:creationId xmlns:a16="http://schemas.microsoft.com/office/drawing/2014/main" id="{DBC765E0-5535-4911-8916-4C6E76314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029574" y="3959355"/>
            <a:ext cx="24860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Key Artifacts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98F9A4-AEB7-40E4-A43B-DB35EF014B19}"/>
              </a:ext>
            </a:extLst>
          </p:cNvPr>
          <p:cNvSpPr/>
          <p:nvPr/>
        </p:nvSpPr>
        <p:spPr bwMode="auto">
          <a:xfrm>
            <a:off x="548899" y="1530135"/>
            <a:ext cx="11213564" cy="5025313"/>
          </a:xfrm>
          <a:prstGeom prst="rect">
            <a:avLst/>
          </a:prstGeom>
          <a:ln w="12700" cap="sq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63"/>
            <a:endParaRPr lang="en-US" sz="180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7FF1E-8969-4851-BBE7-A96D576F23C8}"/>
              </a:ext>
            </a:extLst>
          </p:cNvPr>
          <p:cNvSpPr txBox="1"/>
          <p:nvPr/>
        </p:nvSpPr>
        <p:spPr>
          <a:xfrm>
            <a:off x="1242928" y="1921483"/>
            <a:ext cx="2493193" cy="3139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 defTabSz="63420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b="1" kern="0">
                <a:solidFill>
                  <a:srgbClr val="0078D4"/>
                </a:solidFill>
                <a:latin typeface="Segoe UI Semibold" panose="020B0702040204020203" pitchFamily="34" charset="0"/>
              </a:rPr>
              <a:t>Workspace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F6777E-C315-4976-B4F9-56FA0BE29EC5}"/>
              </a:ext>
            </a:extLst>
          </p:cNvPr>
          <p:cNvGrpSpPr/>
          <p:nvPr/>
        </p:nvGrpSpPr>
        <p:grpSpPr>
          <a:xfrm>
            <a:off x="780389" y="1758205"/>
            <a:ext cx="877637" cy="722760"/>
            <a:chOff x="10170589" y="2944568"/>
            <a:chExt cx="1749777" cy="1440993"/>
          </a:xfrm>
        </p:grpSpPr>
        <p:sp>
          <p:nvSpPr>
            <p:cNvPr id="9" name="Freeform: Shape 19">
              <a:extLst>
                <a:ext uri="{FF2B5EF4-FFF2-40B4-BE49-F238E27FC236}">
                  <a16:creationId xmlns:a16="http://schemas.microsoft.com/office/drawing/2014/main" id="{36CD3DD6-AB24-4731-9309-72AB61490279}"/>
                </a:ext>
              </a:extLst>
            </p:cNvPr>
            <p:cNvSpPr/>
            <p:nvPr/>
          </p:nvSpPr>
          <p:spPr>
            <a:xfrm>
              <a:off x="10170589" y="2944568"/>
              <a:ext cx="1543921" cy="1440993"/>
            </a:xfrm>
            <a:custGeom>
              <a:avLst/>
              <a:gdLst>
                <a:gd name="connsiteX0" fmla="*/ 1469998 w 1543920"/>
                <a:gd name="connsiteY0" fmla="*/ 374302 h 1440992"/>
                <a:gd name="connsiteX1" fmla="*/ 1469998 w 1543920"/>
                <a:gd name="connsiteY1" fmla="*/ 252378 h 1440992"/>
                <a:gd name="connsiteX2" fmla="*/ 714226 w 1543920"/>
                <a:gd name="connsiteY2" fmla="*/ 252378 h 1440992"/>
                <a:gd name="connsiteX3" fmla="*/ 541094 w 1543920"/>
                <a:gd name="connsiteY3" fmla="*/ 77196 h 1440992"/>
                <a:gd name="connsiteX4" fmla="*/ 77196 w 1543920"/>
                <a:gd name="connsiteY4" fmla="*/ 77196 h 1440992"/>
                <a:gd name="connsiteX5" fmla="*/ 77196 w 1543920"/>
                <a:gd name="connsiteY5" fmla="*/ 1361053 h 1440992"/>
                <a:gd name="connsiteX6" fmla="*/ 156681 w 1543920"/>
                <a:gd name="connsiteY6" fmla="*/ 1427565 h 1440992"/>
                <a:gd name="connsiteX7" fmla="*/ 1456936 w 1543920"/>
                <a:gd name="connsiteY7" fmla="*/ 1427565 h 1440992"/>
                <a:gd name="connsiteX8" fmla="*/ 1523366 w 1543920"/>
                <a:gd name="connsiteY8" fmla="*/ 1361053 h 1440992"/>
                <a:gd name="connsiteX9" fmla="*/ 1523366 w 1543920"/>
                <a:gd name="connsiteY9" fmla="*/ 374302 h 1440992"/>
                <a:gd name="connsiteX10" fmla="*/ 1469998 w 1543920"/>
                <a:gd name="connsiteY10" fmla="*/ 374302 h 1440992"/>
                <a:gd name="connsiteX11" fmla="*/ 1469998 w 1543920"/>
                <a:gd name="connsiteY11" fmla="*/ 374302 h 14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3920" h="1440992">
                  <a:moveTo>
                    <a:pt x="1469998" y="374302"/>
                  </a:moveTo>
                  <a:cubicBezTo>
                    <a:pt x="1469998" y="252378"/>
                    <a:pt x="1469998" y="252378"/>
                    <a:pt x="1469998" y="252378"/>
                  </a:cubicBezTo>
                  <a:cubicBezTo>
                    <a:pt x="714226" y="252378"/>
                    <a:pt x="714226" y="252378"/>
                    <a:pt x="714226" y="252378"/>
                  </a:cubicBezTo>
                  <a:cubicBezTo>
                    <a:pt x="541094" y="77196"/>
                    <a:pt x="541094" y="77196"/>
                    <a:pt x="541094" y="77196"/>
                  </a:cubicBezTo>
                  <a:cubicBezTo>
                    <a:pt x="77196" y="77196"/>
                    <a:pt x="77196" y="77196"/>
                    <a:pt x="77196" y="77196"/>
                  </a:cubicBezTo>
                  <a:cubicBezTo>
                    <a:pt x="77196" y="1361053"/>
                    <a:pt x="77196" y="1361053"/>
                    <a:pt x="77196" y="1361053"/>
                  </a:cubicBezTo>
                  <a:cubicBezTo>
                    <a:pt x="77196" y="1400958"/>
                    <a:pt x="117470" y="1427565"/>
                    <a:pt x="156681" y="1427565"/>
                  </a:cubicBezTo>
                  <a:cubicBezTo>
                    <a:pt x="1456936" y="1427565"/>
                    <a:pt x="1456936" y="1427565"/>
                    <a:pt x="1456936" y="1427565"/>
                  </a:cubicBezTo>
                  <a:cubicBezTo>
                    <a:pt x="1496152" y="1427565"/>
                    <a:pt x="1523366" y="1400958"/>
                    <a:pt x="1523366" y="1361053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469998" y="374302"/>
                    <a:pt x="1469998" y="374302"/>
                    <a:pt x="1469998" y="374302"/>
                  </a:cubicBezTo>
                  <a:cubicBezTo>
                    <a:pt x="1469998" y="374302"/>
                    <a:pt x="1469998" y="374302"/>
                    <a:pt x="1469998" y="37430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21">
              <a:extLst>
                <a:ext uri="{FF2B5EF4-FFF2-40B4-BE49-F238E27FC236}">
                  <a16:creationId xmlns:a16="http://schemas.microsoft.com/office/drawing/2014/main" id="{BB942D04-82E7-4E93-BE8C-1D9944E77F58}"/>
                </a:ext>
              </a:extLst>
            </p:cNvPr>
            <p:cNvSpPr/>
            <p:nvPr/>
          </p:nvSpPr>
          <p:spPr>
            <a:xfrm>
              <a:off x="10170589" y="2944568"/>
              <a:ext cx="1543921" cy="1440993"/>
            </a:xfrm>
            <a:custGeom>
              <a:avLst/>
              <a:gdLst>
                <a:gd name="connsiteX0" fmla="*/ 549744 w 1543920"/>
                <a:gd name="connsiteY0" fmla="*/ 77196 h 1440992"/>
                <a:gd name="connsiteX1" fmla="*/ 77196 w 1543920"/>
                <a:gd name="connsiteY1" fmla="*/ 77196 h 1440992"/>
                <a:gd name="connsiteX2" fmla="*/ 77196 w 1543920"/>
                <a:gd name="connsiteY2" fmla="*/ 1361053 h 1440992"/>
                <a:gd name="connsiteX3" fmla="*/ 146823 w 1543920"/>
                <a:gd name="connsiteY3" fmla="*/ 1427565 h 1440992"/>
                <a:gd name="connsiteX4" fmla="*/ 216451 w 1543920"/>
                <a:gd name="connsiteY4" fmla="*/ 1361053 h 1440992"/>
                <a:gd name="connsiteX5" fmla="*/ 216451 w 1543920"/>
                <a:gd name="connsiteY5" fmla="*/ 374302 h 1440992"/>
                <a:gd name="connsiteX6" fmla="*/ 1523366 w 1543920"/>
                <a:gd name="connsiteY6" fmla="*/ 374302 h 1440992"/>
                <a:gd name="connsiteX7" fmla="*/ 1523366 w 1543920"/>
                <a:gd name="connsiteY7" fmla="*/ 374302 h 1440992"/>
                <a:gd name="connsiteX8" fmla="*/ 1523366 w 1543920"/>
                <a:gd name="connsiteY8" fmla="*/ 374302 h 1440992"/>
                <a:gd name="connsiteX9" fmla="*/ 1523366 w 1543920"/>
                <a:gd name="connsiteY9" fmla="*/ 252378 h 1440992"/>
                <a:gd name="connsiteX10" fmla="*/ 897882 w 1543920"/>
                <a:gd name="connsiteY10" fmla="*/ 252378 h 1440992"/>
                <a:gd name="connsiteX11" fmla="*/ 731212 w 1543920"/>
                <a:gd name="connsiteY11" fmla="*/ 252378 h 1440992"/>
                <a:gd name="connsiteX12" fmla="*/ 549744 w 1543920"/>
                <a:gd name="connsiteY12" fmla="*/ 77196 h 14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3920" h="1440992">
                  <a:moveTo>
                    <a:pt x="549744" y="77196"/>
                  </a:moveTo>
                  <a:cubicBezTo>
                    <a:pt x="77196" y="77196"/>
                    <a:pt x="77196" y="77196"/>
                    <a:pt x="77196" y="77196"/>
                  </a:cubicBezTo>
                  <a:cubicBezTo>
                    <a:pt x="77196" y="1361053"/>
                    <a:pt x="77196" y="1361053"/>
                    <a:pt x="77196" y="1361053"/>
                  </a:cubicBezTo>
                  <a:cubicBezTo>
                    <a:pt x="77196" y="1400958"/>
                    <a:pt x="105724" y="1427565"/>
                    <a:pt x="146823" y="1427565"/>
                  </a:cubicBezTo>
                  <a:cubicBezTo>
                    <a:pt x="175352" y="1427565"/>
                    <a:pt x="216451" y="1400958"/>
                    <a:pt x="216451" y="1361053"/>
                  </a:cubicBezTo>
                  <a:cubicBezTo>
                    <a:pt x="216451" y="374302"/>
                    <a:pt x="216451" y="374302"/>
                    <a:pt x="216451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252378"/>
                    <a:pt x="1523366" y="252378"/>
                    <a:pt x="1523366" y="252378"/>
                  </a:cubicBezTo>
                  <a:cubicBezTo>
                    <a:pt x="897882" y="252378"/>
                    <a:pt x="897882" y="252378"/>
                    <a:pt x="897882" y="252378"/>
                  </a:cubicBezTo>
                  <a:cubicBezTo>
                    <a:pt x="731212" y="252378"/>
                    <a:pt x="731212" y="252378"/>
                    <a:pt x="731212" y="252378"/>
                  </a:cubicBezTo>
                  <a:cubicBezTo>
                    <a:pt x="549744" y="77196"/>
                    <a:pt x="549744" y="77196"/>
                    <a:pt x="549744" y="7719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37D154E-4587-477B-AC93-68640734DF63}"/>
                </a:ext>
              </a:extLst>
            </p:cNvPr>
            <p:cNvGrpSpPr/>
            <p:nvPr/>
          </p:nvGrpSpPr>
          <p:grpSpPr>
            <a:xfrm>
              <a:off x="10730474" y="2967896"/>
              <a:ext cx="1189892" cy="1272330"/>
              <a:chOff x="8882196" y="3721867"/>
              <a:chExt cx="285941" cy="305752"/>
            </a:xfrm>
            <a:solidFill>
              <a:schemeClr val="bg1"/>
            </a:solidFill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211359-0F4E-42C0-9D77-0A5D07DE0E9D}"/>
                  </a:ext>
                </a:extLst>
              </p:cNvPr>
              <p:cNvSpPr/>
              <p:nvPr/>
            </p:nvSpPr>
            <p:spPr bwMode="auto">
              <a:xfrm>
                <a:off x="8901347" y="3950022"/>
                <a:ext cx="247639" cy="77597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Freeform 123">
                <a:extLst>
                  <a:ext uri="{FF2B5EF4-FFF2-40B4-BE49-F238E27FC236}">
                    <a16:creationId xmlns:a16="http://schemas.microsoft.com/office/drawing/2014/main" id="{B19AC6FE-77E7-4221-855A-BDA59C1F65F6}"/>
                  </a:ext>
                </a:extLst>
              </p:cNvPr>
              <p:cNvSpPr/>
              <p:nvPr/>
            </p:nvSpPr>
            <p:spPr bwMode="auto">
              <a:xfrm>
                <a:off x="8882196" y="3721867"/>
                <a:ext cx="180942" cy="305752"/>
              </a:xfrm>
              <a:custGeom>
                <a:avLst/>
                <a:gdLst>
                  <a:gd name="connsiteX0" fmla="*/ 1641764 w 2847109"/>
                  <a:gd name="connsiteY0" fmla="*/ 0 h 4810991"/>
                  <a:gd name="connsiteX1" fmla="*/ 2847109 w 2847109"/>
                  <a:gd name="connsiteY1" fmla="*/ 0 h 4810991"/>
                  <a:gd name="connsiteX2" fmla="*/ 2847109 w 2847109"/>
                  <a:gd name="connsiteY2" fmla="*/ 1797627 h 4810991"/>
                  <a:gd name="connsiteX3" fmla="*/ 290946 w 2847109"/>
                  <a:gd name="connsiteY3" fmla="*/ 4810991 h 4810991"/>
                  <a:gd name="connsiteX4" fmla="*/ 0 w 2847109"/>
                  <a:gd name="connsiteY4" fmla="*/ 3647209 h 4810991"/>
                  <a:gd name="connsiteX5" fmla="*/ 1662546 w 2847109"/>
                  <a:gd name="connsiteY5" fmla="*/ 1787236 h 4810991"/>
                  <a:gd name="connsiteX6" fmla="*/ 1641764 w 2847109"/>
                  <a:gd name="connsiteY6" fmla="*/ 0 h 4810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47109" h="4810991">
                    <a:moveTo>
                      <a:pt x="1641764" y="0"/>
                    </a:moveTo>
                    <a:lnTo>
                      <a:pt x="2847109" y="0"/>
                    </a:lnTo>
                    <a:lnTo>
                      <a:pt x="2847109" y="1797627"/>
                    </a:lnTo>
                    <a:lnTo>
                      <a:pt x="290946" y="4810991"/>
                    </a:lnTo>
                    <a:lnTo>
                      <a:pt x="0" y="3647209"/>
                    </a:lnTo>
                    <a:lnTo>
                      <a:pt x="1662546" y="1787236"/>
                    </a:lnTo>
                    <a:lnTo>
                      <a:pt x="1641764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Freeform 124">
                <a:extLst>
                  <a:ext uri="{FF2B5EF4-FFF2-40B4-BE49-F238E27FC236}">
                    <a16:creationId xmlns:a16="http://schemas.microsoft.com/office/drawing/2014/main" id="{0F31C74C-6305-4CD9-9DA5-A7DD79946916}"/>
                  </a:ext>
                </a:extLst>
              </p:cNvPr>
              <p:cNvSpPr/>
              <p:nvPr/>
            </p:nvSpPr>
            <p:spPr bwMode="auto">
              <a:xfrm>
                <a:off x="9035402" y="3857904"/>
                <a:ext cx="132735" cy="169715"/>
              </a:xfrm>
              <a:custGeom>
                <a:avLst/>
                <a:gdLst>
                  <a:gd name="connsiteX0" fmla="*/ 0 w 2088573"/>
                  <a:gd name="connsiteY0" fmla="*/ 883227 h 2670464"/>
                  <a:gd name="connsiteX1" fmla="*/ 737755 w 2088573"/>
                  <a:gd name="connsiteY1" fmla="*/ 0 h 2670464"/>
                  <a:gd name="connsiteX2" fmla="*/ 2088573 w 2088573"/>
                  <a:gd name="connsiteY2" fmla="*/ 1517073 h 2670464"/>
                  <a:gd name="connsiteX3" fmla="*/ 1797627 w 2088573"/>
                  <a:gd name="connsiteY3" fmla="*/ 2670464 h 2670464"/>
                  <a:gd name="connsiteX4" fmla="*/ 0 w 2088573"/>
                  <a:gd name="connsiteY4" fmla="*/ 883227 h 267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8573" h="2670464">
                    <a:moveTo>
                      <a:pt x="0" y="883227"/>
                    </a:moveTo>
                    <a:lnTo>
                      <a:pt x="737755" y="0"/>
                    </a:lnTo>
                    <a:lnTo>
                      <a:pt x="2088573" y="1517073"/>
                    </a:lnTo>
                    <a:lnTo>
                      <a:pt x="1797627" y="2670464"/>
                    </a:lnTo>
                    <a:lnTo>
                      <a:pt x="0" y="883227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397771-9145-46EC-9BBC-3F110A1D9A9C}"/>
              </a:ext>
            </a:extLst>
          </p:cNvPr>
          <p:cNvGrpSpPr/>
          <p:nvPr/>
        </p:nvGrpSpPr>
        <p:grpSpPr>
          <a:xfrm>
            <a:off x="2747991" y="3787679"/>
            <a:ext cx="508845" cy="508845"/>
            <a:chOff x="6064661" y="2331652"/>
            <a:chExt cx="674488" cy="6744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9783FF-783E-4F09-9C92-0E99E0458036}"/>
                </a:ext>
              </a:extLst>
            </p:cNvPr>
            <p:cNvGrpSpPr/>
            <p:nvPr/>
          </p:nvGrpSpPr>
          <p:grpSpPr>
            <a:xfrm>
              <a:off x="6064661" y="2331652"/>
              <a:ext cx="674488" cy="674488"/>
              <a:chOff x="6064661" y="2331652"/>
              <a:chExt cx="674488" cy="67448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800990A-FF5D-40A7-B6A7-87640CB99728}"/>
                  </a:ext>
                </a:extLst>
              </p:cNvPr>
              <p:cNvSpPr/>
              <p:nvPr/>
            </p:nvSpPr>
            <p:spPr bwMode="auto">
              <a:xfrm>
                <a:off x="6211116" y="2331652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6C6FB3-89AE-40FD-9523-BFB0492150BE}"/>
                  </a:ext>
                </a:extLst>
              </p:cNvPr>
              <p:cNvSpPr/>
              <p:nvPr/>
            </p:nvSpPr>
            <p:spPr bwMode="auto">
              <a:xfrm rot="3600000">
                <a:off x="6211116" y="2328651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C9C0708-7B5D-4EC8-866F-ED4383A9E013}"/>
                  </a:ext>
                </a:extLst>
              </p:cNvPr>
              <p:cNvSpPr/>
              <p:nvPr/>
            </p:nvSpPr>
            <p:spPr bwMode="auto">
              <a:xfrm rot="18000000">
                <a:off x="6211116" y="2328651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C5E9DB7-2B3B-4BB7-BBC3-B613EA1B388E}"/>
                </a:ext>
              </a:extLst>
            </p:cNvPr>
            <p:cNvSpPr/>
            <p:nvPr/>
          </p:nvSpPr>
          <p:spPr bwMode="auto">
            <a:xfrm>
              <a:off x="6301928" y="2568919"/>
              <a:ext cx="199955" cy="199955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E77EC65-FCAA-4CD1-9C95-B9DD727D3B7A}"/>
              </a:ext>
            </a:extLst>
          </p:cNvPr>
          <p:cNvSpPr txBox="1"/>
          <p:nvPr/>
        </p:nvSpPr>
        <p:spPr>
          <a:xfrm>
            <a:off x="2774112" y="4875117"/>
            <a:ext cx="2253625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Pipelines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AE88DA-1687-4704-9902-278BCC6D50F5}"/>
              </a:ext>
            </a:extLst>
          </p:cNvPr>
          <p:cNvSpPr txBox="1"/>
          <p:nvPr/>
        </p:nvSpPr>
        <p:spPr>
          <a:xfrm>
            <a:off x="7783979" y="2993313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Images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64D9EB-E6F0-423E-A242-F88BC7CFF8FD}"/>
              </a:ext>
            </a:extLst>
          </p:cNvPr>
          <p:cNvSpPr txBox="1"/>
          <p:nvPr/>
        </p:nvSpPr>
        <p:spPr>
          <a:xfrm>
            <a:off x="7783979" y="3919058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Deployment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1D8A37-0C1B-485F-AF10-30B71868BF45}"/>
              </a:ext>
            </a:extLst>
          </p:cNvPr>
          <p:cNvGrpSpPr/>
          <p:nvPr/>
        </p:nvGrpSpPr>
        <p:grpSpPr>
          <a:xfrm>
            <a:off x="7164737" y="3822509"/>
            <a:ext cx="541482" cy="479768"/>
            <a:chOff x="10902845" y="2693238"/>
            <a:chExt cx="644231" cy="570807"/>
          </a:xfrm>
        </p:grpSpPr>
        <p:sp>
          <p:nvSpPr>
            <p:cNvPr id="25" name="Freeform 146">
              <a:extLst>
                <a:ext uri="{FF2B5EF4-FFF2-40B4-BE49-F238E27FC236}">
                  <a16:creationId xmlns:a16="http://schemas.microsoft.com/office/drawing/2014/main" id="{622408A0-BE1A-43D4-8247-86103A7667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02845" y="2693238"/>
              <a:ext cx="644231" cy="407997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960" b="1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8EA262-DE05-46E8-9BFD-764648F84EB8}"/>
                </a:ext>
              </a:extLst>
            </p:cNvPr>
            <p:cNvSpPr/>
            <p:nvPr/>
          </p:nvSpPr>
          <p:spPr bwMode="auto">
            <a:xfrm>
              <a:off x="11138157" y="3021086"/>
              <a:ext cx="205040" cy="14846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40C2254-0D34-487C-A2E2-A5129AEEF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5742" y="2947705"/>
              <a:ext cx="0" cy="31634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5EB407-F2CE-48C4-9F55-46A465FE75A8}"/>
              </a:ext>
            </a:extLst>
          </p:cNvPr>
          <p:cNvGrpSpPr/>
          <p:nvPr/>
        </p:nvGrpSpPr>
        <p:grpSpPr>
          <a:xfrm>
            <a:off x="7140780" y="2983700"/>
            <a:ext cx="589396" cy="466000"/>
            <a:chOff x="967154" y="1481462"/>
            <a:chExt cx="5331069" cy="4214950"/>
          </a:xfrm>
          <a:noFill/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306740C-2AA3-4EB9-A261-CD3D74F0F865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4" y="5696412"/>
              <a:ext cx="5331069" cy="0"/>
            </a:xfrm>
            <a:prstGeom prst="line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047A07-1898-4263-BDCD-9E4D1AA22995}"/>
                </a:ext>
              </a:extLst>
            </p:cNvPr>
            <p:cNvSpPr/>
            <p:nvPr/>
          </p:nvSpPr>
          <p:spPr bwMode="auto">
            <a:xfrm>
              <a:off x="1286608" y="2696308"/>
              <a:ext cx="2793023" cy="3000104"/>
            </a:xfrm>
            <a:prstGeom prst="rect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201AF38-9274-4785-A5B4-0F067AD23169}"/>
                </a:ext>
              </a:extLst>
            </p:cNvPr>
            <p:cNvSpPr/>
            <p:nvPr/>
          </p:nvSpPr>
          <p:spPr bwMode="auto">
            <a:xfrm>
              <a:off x="2225919" y="4700954"/>
              <a:ext cx="914400" cy="995458"/>
            </a:xfrm>
            <a:prstGeom prst="rect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Freeform: Shape 404">
              <a:extLst>
                <a:ext uri="{FF2B5EF4-FFF2-40B4-BE49-F238E27FC236}">
                  <a16:creationId xmlns:a16="http://schemas.microsoft.com/office/drawing/2014/main" id="{9D4E3128-E5A7-4064-9D9D-11CAE9468728}"/>
                </a:ext>
              </a:extLst>
            </p:cNvPr>
            <p:cNvSpPr/>
            <p:nvPr/>
          </p:nvSpPr>
          <p:spPr bwMode="auto">
            <a:xfrm>
              <a:off x="3301093" y="1481462"/>
              <a:ext cx="2666747" cy="4214948"/>
            </a:xfrm>
            <a:custGeom>
              <a:avLst/>
              <a:gdLst>
                <a:gd name="connsiteX0" fmla="*/ 0 w 2662937"/>
                <a:gd name="connsiteY0" fmla="*/ 0 h 4214948"/>
                <a:gd name="connsiteX1" fmla="*/ 2662937 w 2662937"/>
                <a:gd name="connsiteY1" fmla="*/ 0 h 4214948"/>
                <a:gd name="connsiteX2" fmla="*/ 2662937 w 2662937"/>
                <a:gd name="connsiteY2" fmla="*/ 4214948 h 4214948"/>
                <a:gd name="connsiteX3" fmla="*/ 0 w 2662937"/>
                <a:gd name="connsiteY3" fmla="*/ 4214948 h 4214948"/>
                <a:gd name="connsiteX4" fmla="*/ 0 w 2662937"/>
                <a:gd name="connsiteY4" fmla="*/ 3286480 h 4214948"/>
                <a:gd name="connsiteX5" fmla="*/ 864617 w 2662937"/>
                <a:gd name="connsiteY5" fmla="*/ 3286480 h 4214948"/>
                <a:gd name="connsiteX6" fmla="*/ 864617 w 2662937"/>
                <a:gd name="connsiteY6" fmla="*/ 896983 h 4214948"/>
                <a:gd name="connsiteX7" fmla="*/ 0 w 2662937"/>
                <a:gd name="connsiteY7" fmla="*/ 896983 h 4214948"/>
                <a:gd name="connsiteX8" fmla="*/ 0 w 2662937"/>
                <a:gd name="connsiteY8" fmla="*/ 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8" fmla="*/ 956057 w 2662937"/>
                <a:gd name="connsiteY8" fmla="*/ 337792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0" fmla="*/ 864617 w 2662937"/>
                <a:gd name="connsiteY0" fmla="*/ 896983 h 4214948"/>
                <a:gd name="connsiteX1" fmla="*/ 0 w 2662937"/>
                <a:gd name="connsiteY1" fmla="*/ 896983 h 4214948"/>
                <a:gd name="connsiteX2" fmla="*/ 0 w 2662937"/>
                <a:gd name="connsiteY2" fmla="*/ 0 h 4214948"/>
                <a:gd name="connsiteX3" fmla="*/ 2662937 w 2662937"/>
                <a:gd name="connsiteY3" fmla="*/ 0 h 4214948"/>
                <a:gd name="connsiteX4" fmla="*/ 2662937 w 2662937"/>
                <a:gd name="connsiteY4" fmla="*/ 4214948 h 4214948"/>
                <a:gd name="connsiteX5" fmla="*/ 0 w 2662937"/>
                <a:gd name="connsiteY5" fmla="*/ 4214948 h 4214948"/>
                <a:gd name="connsiteX0" fmla="*/ 0 w 2662937"/>
                <a:gd name="connsiteY0" fmla="*/ 896983 h 4214948"/>
                <a:gd name="connsiteX1" fmla="*/ 0 w 2662937"/>
                <a:gd name="connsiteY1" fmla="*/ 0 h 4214948"/>
                <a:gd name="connsiteX2" fmla="*/ 2662937 w 2662937"/>
                <a:gd name="connsiteY2" fmla="*/ 0 h 4214948"/>
                <a:gd name="connsiteX3" fmla="*/ 2662937 w 2662937"/>
                <a:gd name="connsiteY3" fmla="*/ 4214948 h 4214948"/>
                <a:gd name="connsiteX4" fmla="*/ 0 w 2662937"/>
                <a:gd name="connsiteY4" fmla="*/ 4214948 h 421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2937" h="4214948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Freeform: Shape 405">
              <a:extLst>
                <a:ext uri="{FF2B5EF4-FFF2-40B4-BE49-F238E27FC236}">
                  <a16:creationId xmlns:a16="http://schemas.microsoft.com/office/drawing/2014/main" id="{487BFDAB-7F95-41F0-9072-A45866C05680}"/>
                </a:ext>
              </a:extLst>
            </p:cNvPr>
            <p:cNvSpPr/>
            <p:nvPr/>
          </p:nvSpPr>
          <p:spPr bwMode="auto">
            <a:xfrm>
              <a:off x="4427765" y="4700955"/>
              <a:ext cx="647700" cy="995456"/>
            </a:xfrm>
            <a:custGeom>
              <a:avLst/>
              <a:gdLst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4" fmla="*/ 0 w 696685"/>
                <a:gd name="connsiteY4" fmla="*/ 1302517 h 1831521"/>
                <a:gd name="connsiteX5" fmla="*/ 48985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6" fmla="*/ 140425 w 696685"/>
                <a:gd name="connsiteY6" fmla="*/ 1470756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0" fmla="*/ 0 w 647700"/>
                <a:gd name="connsiteY0" fmla="*/ 0 h 1831521"/>
                <a:gd name="connsiteX1" fmla="*/ 647700 w 647700"/>
                <a:gd name="connsiteY1" fmla="*/ 0 h 1831521"/>
                <a:gd name="connsiteX2" fmla="*/ 647700 w 647700"/>
                <a:gd name="connsiteY2" fmla="*/ 1831521 h 183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831521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7F0040-B427-4D8D-A460-6C40B007E598}"/>
              </a:ext>
            </a:extLst>
          </p:cNvPr>
          <p:cNvSpPr txBox="1"/>
          <p:nvPr/>
        </p:nvSpPr>
        <p:spPr>
          <a:xfrm>
            <a:off x="3372709" y="3002460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 dirty="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E30825-0E8F-4B31-BA9B-CD0D4AC1C55C}"/>
              </a:ext>
            </a:extLst>
          </p:cNvPr>
          <p:cNvGrpSpPr>
            <a:grpSpLocks noChangeAspect="1"/>
          </p:cNvGrpSpPr>
          <p:nvPr/>
        </p:nvGrpSpPr>
        <p:grpSpPr>
          <a:xfrm rot="1800000">
            <a:off x="2826954" y="2986891"/>
            <a:ext cx="394508" cy="457200"/>
            <a:chOff x="6281977" y="1925712"/>
            <a:chExt cx="609366" cy="706203"/>
          </a:xfrm>
        </p:grpSpPr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4407B4F5-B895-4BDC-8732-38C23AAD7070}"/>
                </a:ext>
              </a:extLst>
            </p:cNvPr>
            <p:cNvSpPr/>
            <p:nvPr/>
          </p:nvSpPr>
          <p:spPr bwMode="auto">
            <a:xfrm rot="16200000">
              <a:off x="6261742" y="2000529"/>
              <a:ext cx="651443" cy="557784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D2DAE09-5364-4721-9D4D-F2F0ED17D0E9}"/>
                </a:ext>
              </a:extLst>
            </p:cNvPr>
            <p:cNvCxnSpPr>
              <a:stCxn id="36" idx="3"/>
              <a:endCxn id="36" idx="0"/>
            </p:cNvCxnSpPr>
            <p:nvPr/>
          </p:nvCxnSpPr>
          <p:spPr>
            <a:xfrm flipV="1">
              <a:off x="6587464" y="1953700"/>
              <a:ext cx="0" cy="651443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18DFE56-51D7-4A85-9C78-7938A19130B3}"/>
                </a:ext>
              </a:extLst>
            </p:cNvPr>
            <p:cNvGrpSpPr/>
            <p:nvPr/>
          </p:nvGrpSpPr>
          <p:grpSpPr>
            <a:xfrm>
              <a:off x="6584950" y="2093649"/>
              <a:ext cx="281406" cy="372551"/>
              <a:chOff x="6584950" y="2093146"/>
              <a:chExt cx="281406" cy="372551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64ECA6C-DD94-4856-8EB8-74665D9D1176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E8B6DBE-E7D5-4D12-B527-FB1EE905278D}"/>
                  </a:ext>
                </a:extLst>
              </p:cNvPr>
              <p:cNvCxnSpPr>
                <a:stCxn id="36" idx="1"/>
              </p:cNvCxnSpPr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9BAD500-F8F2-42A8-B3B8-21CC0B210B8A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5F60D7-D6F5-41D4-8257-209F91EAE5B0}"/>
                </a:ext>
              </a:extLst>
            </p:cNvPr>
            <p:cNvGrpSpPr/>
            <p:nvPr/>
          </p:nvGrpSpPr>
          <p:grpSpPr>
            <a:xfrm flipH="1">
              <a:off x="6304801" y="2093649"/>
              <a:ext cx="281406" cy="372551"/>
              <a:chOff x="6584950" y="2093146"/>
              <a:chExt cx="281406" cy="372551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713B8E-944F-4E8C-B4FA-003F7ACE6E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CE33B95-6B50-4D85-9ECC-EE3A5AC1ECDA}"/>
                  </a:ext>
                </a:extLst>
              </p:cNvPr>
              <p:cNvCxnSpPr/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8882476-01D2-4398-A716-BE5674C58E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ED6D594-CAF7-4D01-B097-E10D09424407}"/>
                </a:ext>
              </a:extLst>
            </p:cNvPr>
            <p:cNvSpPr/>
            <p:nvPr/>
          </p:nvSpPr>
          <p:spPr bwMode="auto">
            <a:xfrm>
              <a:off x="6281977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943D3E-F75A-40D1-BDFC-8E7600FE345A}"/>
                </a:ext>
              </a:extLst>
            </p:cNvPr>
            <p:cNvSpPr/>
            <p:nvPr/>
          </p:nvSpPr>
          <p:spPr bwMode="auto">
            <a:xfrm>
              <a:off x="6558202" y="217336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F0CCAAE-3982-4108-B1C9-299C9C4247CE}"/>
                </a:ext>
              </a:extLst>
            </p:cNvPr>
            <p:cNvSpPr/>
            <p:nvPr/>
          </p:nvSpPr>
          <p:spPr bwMode="auto">
            <a:xfrm>
              <a:off x="6831252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C2E1A8-B6ED-4ACB-BB32-6030FB15E45B}"/>
                </a:ext>
              </a:extLst>
            </p:cNvPr>
            <p:cNvSpPr/>
            <p:nvPr/>
          </p:nvSpPr>
          <p:spPr bwMode="auto">
            <a:xfrm>
              <a:off x="6558202" y="23876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3DEB68B-17A5-49A7-8C73-1EEE69BD15F9}"/>
                </a:ext>
              </a:extLst>
            </p:cNvPr>
            <p:cNvSpPr/>
            <p:nvPr/>
          </p:nvSpPr>
          <p:spPr bwMode="auto">
            <a:xfrm>
              <a:off x="6834427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72A5333-C4F6-409B-B619-6ED8692A698D}"/>
                </a:ext>
              </a:extLst>
            </p:cNvPr>
            <p:cNvSpPr/>
            <p:nvPr/>
          </p:nvSpPr>
          <p:spPr bwMode="auto">
            <a:xfrm>
              <a:off x="6558202" y="2574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0BADA11-CEC8-43F7-8FF9-8210B25CDC47}"/>
                </a:ext>
              </a:extLst>
            </p:cNvPr>
            <p:cNvSpPr/>
            <p:nvPr/>
          </p:nvSpPr>
          <p:spPr bwMode="auto">
            <a:xfrm>
              <a:off x="6291502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3C30D88-D4B8-40E9-ACF1-93E117DA15DF}"/>
                </a:ext>
              </a:extLst>
            </p:cNvPr>
            <p:cNvSpPr/>
            <p:nvPr/>
          </p:nvSpPr>
          <p:spPr bwMode="auto">
            <a:xfrm>
              <a:off x="6558202" y="192571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4" name="Freeform: Shape 830">
            <a:extLst>
              <a:ext uri="{FF2B5EF4-FFF2-40B4-BE49-F238E27FC236}">
                <a16:creationId xmlns:a16="http://schemas.microsoft.com/office/drawing/2014/main" id="{A0BBD2E3-45C8-4944-9C4D-26E6AFB18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733" y="4733459"/>
            <a:ext cx="415486" cy="485872"/>
          </a:xfrm>
          <a:custGeom>
            <a:avLst/>
            <a:gdLst>
              <a:gd name="connsiteX0" fmla="*/ 1913 w 3330348"/>
              <a:gd name="connsiteY0" fmla="*/ 3068274 h 4532979"/>
              <a:gd name="connsiteX1" fmla="*/ 33829 w 3330348"/>
              <a:gd name="connsiteY1" fmla="*/ 3129345 h 4532979"/>
              <a:gd name="connsiteX2" fmla="*/ 1665174 w 3330348"/>
              <a:gd name="connsiteY2" fmla="*/ 3385824 h 4532979"/>
              <a:gd name="connsiteX3" fmla="*/ 3296519 w 3330348"/>
              <a:gd name="connsiteY3" fmla="*/ 3129345 h 4532979"/>
              <a:gd name="connsiteX4" fmla="*/ 3328434 w 3330348"/>
              <a:gd name="connsiteY4" fmla="*/ 3068274 h 4532979"/>
              <a:gd name="connsiteX5" fmla="*/ 3330348 w 3330348"/>
              <a:gd name="connsiteY5" fmla="*/ 4211766 h 4532979"/>
              <a:gd name="connsiteX6" fmla="*/ 1665174 w 3330348"/>
              <a:gd name="connsiteY6" fmla="*/ 4532979 h 4532979"/>
              <a:gd name="connsiteX7" fmla="*/ 0 w 3330348"/>
              <a:gd name="connsiteY7" fmla="*/ 4211766 h 4532979"/>
              <a:gd name="connsiteX8" fmla="*/ 1913 w 3330348"/>
              <a:gd name="connsiteY8" fmla="*/ 3068274 h 4532979"/>
              <a:gd name="connsiteX9" fmla="*/ 1913 w 3330348"/>
              <a:gd name="connsiteY9" fmla="*/ 1762531 h 4532979"/>
              <a:gd name="connsiteX10" fmla="*/ 33829 w 3330348"/>
              <a:gd name="connsiteY10" fmla="*/ 1823602 h 4532979"/>
              <a:gd name="connsiteX11" fmla="*/ 1665174 w 3330348"/>
              <a:gd name="connsiteY11" fmla="*/ 2080081 h 4532979"/>
              <a:gd name="connsiteX12" fmla="*/ 3296519 w 3330348"/>
              <a:gd name="connsiteY12" fmla="*/ 1823602 h 4532979"/>
              <a:gd name="connsiteX13" fmla="*/ 3328434 w 3330348"/>
              <a:gd name="connsiteY13" fmla="*/ 1762531 h 4532979"/>
              <a:gd name="connsiteX14" fmla="*/ 3330348 w 3330348"/>
              <a:gd name="connsiteY14" fmla="*/ 2906023 h 4532979"/>
              <a:gd name="connsiteX15" fmla="*/ 1665174 w 3330348"/>
              <a:gd name="connsiteY15" fmla="*/ 3227236 h 4532979"/>
              <a:gd name="connsiteX16" fmla="*/ 0 w 3330348"/>
              <a:gd name="connsiteY16" fmla="*/ 2906023 h 4532979"/>
              <a:gd name="connsiteX17" fmla="*/ 1913 w 3330348"/>
              <a:gd name="connsiteY17" fmla="*/ 1762531 h 4532979"/>
              <a:gd name="connsiteX18" fmla="*/ 1913 w 3330348"/>
              <a:gd name="connsiteY18" fmla="*/ 456788 h 4532979"/>
              <a:gd name="connsiteX19" fmla="*/ 33829 w 3330348"/>
              <a:gd name="connsiteY19" fmla="*/ 517859 h 4532979"/>
              <a:gd name="connsiteX20" fmla="*/ 1665174 w 3330348"/>
              <a:gd name="connsiteY20" fmla="*/ 774338 h 4532979"/>
              <a:gd name="connsiteX21" fmla="*/ 3296519 w 3330348"/>
              <a:gd name="connsiteY21" fmla="*/ 517859 h 4532979"/>
              <a:gd name="connsiteX22" fmla="*/ 3328434 w 3330348"/>
              <a:gd name="connsiteY22" fmla="*/ 456788 h 4532979"/>
              <a:gd name="connsiteX23" fmla="*/ 3330348 w 3330348"/>
              <a:gd name="connsiteY23" fmla="*/ 1600280 h 4532979"/>
              <a:gd name="connsiteX24" fmla="*/ 1665174 w 3330348"/>
              <a:gd name="connsiteY24" fmla="*/ 1921493 h 4532979"/>
              <a:gd name="connsiteX25" fmla="*/ 0 w 3330348"/>
              <a:gd name="connsiteY25" fmla="*/ 1600280 h 4532979"/>
              <a:gd name="connsiteX26" fmla="*/ 1913 w 3330348"/>
              <a:gd name="connsiteY26" fmla="*/ 456788 h 4532979"/>
              <a:gd name="connsiteX27" fmla="*/ 1665174 w 3330348"/>
              <a:gd name="connsiteY27" fmla="*/ 0 h 4532979"/>
              <a:gd name="connsiteX28" fmla="*/ 3267703 w 3330348"/>
              <a:gd name="connsiteY28" fmla="*/ 309127 h 4532979"/>
              <a:gd name="connsiteX29" fmla="*/ 1665174 w 3330348"/>
              <a:gd name="connsiteY29" fmla="*/ 618254 h 4532979"/>
              <a:gd name="connsiteX30" fmla="*/ 62645 w 3330348"/>
              <a:gd name="connsiteY30" fmla="*/ 309127 h 4532979"/>
              <a:gd name="connsiteX31" fmla="*/ 1665174 w 3330348"/>
              <a:gd name="connsiteY31" fmla="*/ 0 h 453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330348" h="4532979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  <a:noAutofit/>
          </a:bodyPr>
          <a:lstStyle/>
          <a:p>
            <a:pPr defTabSz="932239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63E34D-74AC-460E-957C-D2C04A924468}"/>
              </a:ext>
            </a:extLst>
          </p:cNvPr>
          <p:cNvSpPr txBox="1"/>
          <p:nvPr/>
        </p:nvSpPr>
        <p:spPr>
          <a:xfrm>
            <a:off x="7706219" y="4907145"/>
            <a:ext cx="155448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Data Stores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BC9208-970F-4221-935E-732AF2131D2A}"/>
              </a:ext>
            </a:extLst>
          </p:cNvPr>
          <p:cNvGrpSpPr/>
          <p:nvPr/>
        </p:nvGrpSpPr>
        <p:grpSpPr>
          <a:xfrm>
            <a:off x="2778256" y="4573366"/>
            <a:ext cx="472483" cy="688633"/>
            <a:chOff x="5117409" y="3802308"/>
            <a:chExt cx="911785" cy="153584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43EB5D2-EC02-4C9A-A3E7-BA946B1E5504}"/>
                </a:ext>
              </a:extLst>
            </p:cNvPr>
            <p:cNvGrpSpPr/>
            <p:nvPr/>
          </p:nvGrpSpPr>
          <p:grpSpPr>
            <a:xfrm rot="16200000">
              <a:off x="4956540" y="4265499"/>
              <a:ext cx="1233524" cy="911785"/>
              <a:chOff x="3863969" y="5013705"/>
              <a:chExt cx="909508" cy="505347"/>
            </a:xfrm>
          </p:grpSpPr>
          <p:sp>
            <p:nvSpPr>
              <p:cNvPr id="77" name="Cylinder 828">
                <a:extLst>
                  <a:ext uri="{FF2B5EF4-FFF2-40B4-BE49-F238E27FC236}">
                    <a16:creationId xmlns:a16="http://schemas.microsoft.com/office/drawing/2014/main" id="{2ED499E3-B669-4E1F-9DED-6DFB9B6AD403}"/>
                  </a:ext>
                </a:extLst>
              </p:cNvPr>
              <p:cNvSpPr/>
              <p:nvPr/>
            </p:nvSpPr>
            <p:spPr bwMode="auto">
              <a:xfrm rot="5400000">
                <a:off x="3732837" y="5144837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Cylinder 828">
                <a:extLst>
                  <a:ext uri="{FF2B5EF4-FFF2-40B4-BE49-F238E27FC236}">
                    <a16:creationId xmlns:a16="http://schemas.microsoft.com/office/drawing/2014/main" id="{8A860207-841E-44FB-8C3B-461D66447B0A}"/>
                  </a:ext>
                </a:extLst>
              </p:cNvPr>
              <p:cNvSpPr/>
              <p:nvPr/>
            </p:nvSpPr>
            <p:spPr bwMode="auto">
              <a:xfrm rot="5400000">
                <a:off x="4110202" y="4958596"/>
                <a:ext cx="430050" cy="615564"/>
              </a:xfrm>
              <a:prstGeom prst="can">
                <a:avLst>
                  <a:gd name="adj" fmla="val 17907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Cylinder 828">
                <a:extLst>
                  <a:ext uri="{FF2B5EF4-FFF2-40B4-BE49-F238E27FC236}">
                    <a16:creationId xmlns:a16="http://schemas.microsoft.com/office/drawing/2014/main" id="{029753D1-0589-49C4-90DC-F4FF5E2E4181}"/>
                  </a:ext>
                </a:extLst>
              </p:cNvPr>
              <p:cNvSpPr/>
              <p:nvPr/>
            </p:nvSpPr>
            <p:spPr bwMode="auto">
              <a:xfrm rot="5400000">
                <a:off x="4399264" y="5144838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8" name="Group 20">
              <a:extLst>
                <a:ext uri="{FF2B5EF4-FFF2-40B4-BE49-F238E27FC236}">
                  <a16:creationId xmlns:a16="http://schemas.microsoft.com/office/drawing/2014/main" id="{82F9D3CF-1D04-4562-A6D7-7969BDB8D9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54330" y="3802308"/>
              <a:ext cx="479602" cy="419822"/>
              <a:chOff x="3764" y="3313"/>
              <a:chExt cx="353" cy="309"/>
            </a:xfrm>
          </p:grpSpPr>
          <p:sp>
            <p:nvSpPr>
              <p:cNvPr id="59" name="Freeform 21">
                <a:extLst>
                  <a:ext uri="{FF2B5EF4-FFF2-40B4-BE49-F238E27FC236}">
                    <a16:creationId xmlns:a16="http://schemas.microsoft.com/office/drawing/2014/main" id="{AA970CEE-03BE-44FA-A6F3-A442B6DFB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22">
                <a:extLst>
                  <a:ext uri="{FF2B5EF4-FFF2-40B4-BE49-F238E27FC236}">
                    <a16:creationId xmlns:a16="http://schemas.microsoft.com/office/drawing/2014/main" id="{CAA4F36C-9C27-40F4-9821-9E5D91128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3">
                <a:extLst>
                  <a:ext uri="{FF2B5EF4-FFF2-40B4-BE49-F238E27FC236}">
                    <a16:creationId xmlns:a16="http://schemas.microsoft.com/office/drawing/2014/main" id="{44610688-E0F8-4099-86CF-6CEFCFFBE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4">
                <a:extLst>
                  <a:ext uri="{FF2B5EF4-FFF2-40B4-BE49-F238E27FC236}">
                    <a16:creationId xmlns:a16="http://schemas.microsoft.com/office/drawing/2014/main" id="{40387AF4-29AA-471D-BAE7-6B9D2AE97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313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5">
                <a:extLst>
                  <a:ext uri="{FF2B5EF4-FFF2-40B4-BE49-F238E27FC236}">
                    <a16:creationId xmlns:a16="http://schemas.microsoft.com/office/drawing/2014/main" id="{43A651FA-B8C3-4A76-BD4A-C554742D3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313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6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6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6">
                <a:extLst>
                  <a:ext uri="{FF2B5EF4-FFF2-40B4-BE49-F238E27FC236}">
                    <a16:creationId xmlns:a16="http://schemas.microsoft.com/office/drawing/2014/main" id="{E034E5DC-CE2C-4848-B5A0-7055539F5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313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">
                <a:extLst>
                  <a:ext uri="{FF2B5EF4-FFF2-40B4-BE49-F238E27FC236}">
                    <a16:creationId xmlns:a16="http://schemas.microsoft.com/office/drawing/2014/main" id="{D3389AE0-6C6B-4C15-997E-2B31B0665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id="{D3FB567C-25D3-4515-8859-D783E6A2B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id="{99E4D574-FF1C-43EE-98DB-8E108CEB1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5A40019F-7FD5-419C-A736-FBAF9716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550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31">
                <a:extLst>
                  <a:ext uri="{FF2B5EF4-FFF2-40B4-BE49-F238E27FC236}">
                    <a16:creationId xmlns:a16="http://schemas.microsoft.com/office/drawing/2014/main" id="{1AF56BE7-4014-4237-8624-D08E42A5C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550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32">
                <a:extLst>
                  <a:ext uri="{FF2B5EF4-FFF2-40B4-BE49-F238E27FC236}">
                    <a16:creationId xmlns:a16="http://schemas.microsoft.com/office/drawing/2014/main" id="{905DA94E-090E-4E09-AC33-49C75920A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550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33">
                <a:extLst>
                  <a:ext uri="{FF2B5EF4-FFF2-40B4-BE49-F238E27FC236}">
                    <a16:creationId xmlns:a16="http://schemas.microsoft.com/office/drawing/2014/main" id="{03C5A157-36EC-4D8A-B5D6-BEEB737EE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34">
                <a:extLst>
                  <a:ext uri="{FF2B5EF4-FFF2-40B4-BE49-F238E27FC236}">
                    <a16:creationId xmlns:a16="http://schemas.microsoft.com/office/drawing/2014/main" id="{66DA49C3-284D-4065-B48A-2AE5D57B6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35">
                <a:extLst>
                  <a:ext uri="{FF2B5EF4-FFF2-40B4-BE49-F238E27FC236}">
                    <a16:creationId xmlns:a16="http://schemas.microsoft.com/office/drawing/2014/main" id="{8362C396-BAA3-4DF7-B697-674F36269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435"/>
                <a:ext cx="46" cy="71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6">
                <a:extLst>
                  <a:ext uri="{FF2B5EF4-FFF2-40B4-BE49-F238E27FC236}">
                    <a16:creationId xmlns:a16="http://schemas.microsoft.com/office/drawing/2014/main" id="{C07EA0A0-E7EA-44D7-8A0E-E4D7F30D9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7">
                <a:extLst>
                  <a:ext uri="{FF2B5EF4-FFF2-40B4-BE49-F238E27FC236}">
                    <a16:creationId xmlns:a16="http://schemas.microsoft.com/office/drawing/2014/main" id="{5273CE88-CE70-4C9E-A9B6-6024EE9A9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8">
                <a:extLst>
                  <a:ext uri="{FF2B5EF4-FFF2-40B4-BE49-F238E27FC236}">
                    <a16:creationId xmlns:a16="http://schemas.microsoft.com/office/drawing/2014/main" id="{DA14CC48-B0CA-45A6-8468-B8025B523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B11704EE-B0B3-481C-BE3B-E0BC7BC8C8B5}"/>
              </a:ext>
            </a:extLst>
          </p:cNvPr>
          <p:cNvSpPr txBox="1"/>
          <p:nvPr/>
        </p:nvSpPr>
        <p:spPr>
          <a:xfrm>
            <a:off x="3268430" y="3942611"/>
            <a:ext cx="155448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 dirty="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Experiments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1706B8-700C-4F69-9679-F46AEEB2A8DB}"/>
              </a:ext>
            </a:extLst>
          </p:cNvPr>
          <p:cNvSpPr txBox="1"/>
          <p:nvPr/>
        </p:nvSpPr>
        <p:spPr>
          <a:xfrm>
            <a:off x="3299476" y="5752085"/>
            <a:ext cx="182880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Compute Target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6D6884-6DF6-4208-A646-B6729ABB599E}"/>
              </a:ext>
            </a:extLst>
          </p:cNvPr>
          <p:cNvGrpSpPr/>
          <p:nvPr/>
        </p:nvGrpSpPr>
        <p:grpSpPr>
          <a:xfrm>
            <a:off x="2807955" y="5642848"/>
            <a:ext cx="442565" cy="440739"/>
            <a:chOff x="7643146" y="2995601"/>
            <a:chExt cx="270958" cy="269839"/>
          </a:xfrm>
        </p:grpSpPr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C971FAC7-C4F0-42FE-8409-3F0447467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736" y="3031430"/>
              <a:ext cx="201539" cy="200420"/>
            </a:xfrm>
            <a:custGeom>
              <a:avLst/>
              <a:gdLst>
                <a:gd name="T0" fmla="*/ 75 w 83"/>
                <a:gd name="T1" fmla="*/ 83 h 83"/>
                <a:gd name="T2" fmla="*/ 8 w 83"/>
                <a:gd name="T3" fmla="*/ 83 h 83"/>
                <a:gd name="T4" fmla="*/ 0 w 83"/>
                <a:gd name="T5" fmla="*/ 75 h 83"/>
                <a:gd name="T6" fmla="*/ 0 w 83"/>
                <a:gd name="T7" fmla="*/ 8 h 83"/>
                <a:gd name="T8" fmla="*/ 8 w 83"/>
                <a:gd name="T9" fmla="*/ 0 h 83"/>
                <a:gd name="T10" fmla="*/ 75 w 83"/>
                <a:gd name="T11" fmla="*/ 0 h 83"/>
                <a:gd name="T12" fmla="*/ 83 w 83"/>
                <a:gd name="T13" fmla="*/ 8 h 83"/>
                <a:gd name="T14" fmla="*/ 83 w 83"/>
                <a:gd name="T15" fmla="*/ 75 h 83"/>
                <a:gd name="T16" fmla="*/ 75 w 83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3">
                  <a:moveTo>
                    <a:pt x="75" y="83"/>
                  </a:moveTo>
                  <a:cubicBezTo>
                    <a:pt x="8" y="83"/>
                    <a:pt x="8" y="83"/>
                    <a:pt x="8" y="83"/>
                  </a:cubicBezTo>
                  <a:cubicBezTo>
                    <a:pt x="4" y="83"/>
                    <a:pt x="0" y="79"/>
                    <a:pt x="0" y="7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0" y="0"/>
                    <a:pt x="83" y="3"/>
                    <a:pt x="83" y="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79"/>
                    <a:pt x="80" y="83"/>
                    <a:pt x="75" y="83"/>
                  </a:cubicBezTo>
                  <a:close/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4" name="Line 79">
              <a:extLst>
                <a:ext uri="{FF2B5EF4-FFF2-40B4-BE49-F238E27FC236}">
                  <a16:creationId xmlns:a16="http://schemas.microsoft.com/office/drawing/2014/main" id="{95BDAECF-851B-4FAC-BB2D-4896A8543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9206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5" name="Line 80">
              <a:extLst>
                <a:ext uri="{FF2B5EF4-FFF2-40B4-BE49-F238E27FC236}">
                  <a16:creationId xmlns:a16="http://schemas.microsoft.com/office/drawing/2014/main" id="{88C14C6F-F42D-483B-BFB2-3CED28B55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796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6" name="Line 81">
              <a:extLst>
                <a:ext uri="{FF2B5EF4-FFF2-40B4-BE49-F238E27FC236}">
                  <a16:creationId xmlns:a16="http://schemas.microsoft.com/office/drawing/2014/main" id="{DF5051E9-D3B1-4E50-9A06-AE86F6409B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8625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7" name="Line 82">
              <a:extLst>
                <a:ext uri="{FF2B5EF4-FFF2-40B4-BE49-F238E27FC236}">
                  <a16:creationId xmlns:a16="http://schemas.microsoft.com/office/drawing/2014/main" id="{F4C2F34B-E37F-42DF-904F-CA522D83C7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215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8" name="Line 83">
              <a:extLst>
                <a:ext uri="{FF2B5EF4-FFF2-40B4-BE49-F238E27FC236}">
                  <a16:creationId xmlns:a16="http://schemas.microsoft.com/office/drawing/2014/main" id="{287BF2C2-FE0F-4901-9699-9B99D4E19D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6924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9" name="Line 84">
              <a:extLst>
                <a:ext uri="{FF2B5EF4-FFF2-40B4-BE49-F238E27FC236}">
                  <a16:creationId xmlns:a16="http://schemas.microsoft.com/office/drawing/2014/main" id="{CA90E787-864F-4074-8A57-8C19D1B0C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060542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0" name="Line 85">
              <a:extLst>
                <a:ext uri="{FF2B5EF4-FFF2-40B4-BE49-F238E27FC236}">
                  <a16:creationId xmlns:a16="http://schemas.microsoft.com/office/drawing/2014/main" id="{16964AF9-EA87-4986-B451-2247FDAFD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09637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1" name="Line 86">
              <a:extLst>
                <a:ext uri="{FF2B5EF4-FFF2-40B4-BE49-F238E27FC236}">
                  <a16:creationId xmlns:a16="http://schemas.microsoft.com/office/drawing/2014/main" id="{34D6B450-10C8-4986-9618-564F870104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12996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2" name="Line 87">
              <a:extLst>
                <a:ext uri="{FF2B5EF4-FFF2-40B4-BE49-F238E27FC236}">
                  <a16:creationId xmlns:a16="http://schemas.microsoft.com/office/drawing/2014/main" id="{0971E6E8-F571-4A94-95DB-064DD95B9A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16467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3" name="Line 88">
              <a:extLst>
                <a:ext uri="{FF2B5EF4-FFF2-40B4-BE49-F238E27FC236}">
                  <a16:creationId xmlns:a16="http://schemas.microsoft.com/office/drawing/2014/main" id="{2A84845D-11F6-4D5B-80BD-14428DA27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20050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4" name="Line 89">
              <a:extLst>
                <a:ext uri="{FF2B5EF4-FFF2-40B4-BE49-F238E27FC236}">
                  <a16:creationId xmlns:a16="http://schemas.microsoft.com/office/drawing/2014/main" id="{A3C60E22-D29A-447D-BC25-F36A3562ED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060542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5" name="Line 90">
              <a:extLst>
                <a:ext uri="{FF2B5EF4-FFF2-40B4-BE49-F238E27FC236}">
                  <a16:creationId xmlns:a16="http://schemas.microsoft.com/office/drawing/2014/main" id="{F3F12813-363F-4438-AB14-7124219B4D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09637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6" name="Line 91">
              <a:extLst>
                <a:ext uri="{FF2B5EF4-FFF2-40B4-BE49-F238E27FC236}">
                  <a16:creationId xmlns:a16="http://schemas.microsoft.com/office/drawing/2014/main" id="{21732EB1-2EA5-445E-A40C-9F97CA173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12996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7" name="Line 92">
              <a:extLst>
                <a:ext uri="{FF2B5EF4-FFF2-40B4-BE49-F238E27FC236}">
                  <a16:creationId xmlns:a16="http://schemas.microsoft.com/office/drawing/2014/main" id="{3A5E5598-A0C5-46A0-852C-4D49027102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16467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8" name="Line 93">
              <a:extLst>
                <a:ext uri="{FF2B5EF4-FFF2-40B4-BE49-F238E27FC236}">
                  <a16:creationId xmlns:a16="http://schemas.microsoft.com/office/drawing/2014/main" id="{7CF3BC0F-E12B-477A-B372-03D908EDBC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20050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9" name="Line 94">
              <a:extLst>
                <a:ext uri="{FF2B5EF4-FFF2-40B4-BE49-F238E27FC236}">
                  <a16:creationId xmlns:a16="http://schemas.microsoft.com/office/drawing/2014/main" id="{25D497E1-BDC7-44B2-93BD-2CF6ED9F43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9206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0" name="Line 95">
              <a:extLst>
                <a:ext uri="{FF2B5EF4-FFF2-40B4-BE49-F238E27FC236}">
                  <a16:creationId xmlns:a16="http://schemas.microsoft.com/office/drawing/2014/main" id="{72FEB8FC-1975-4852-96AA-2B8EB365C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796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1" name="Line 96">
              <a:extLst>
                <a:ext uri="{FF2B5EF4-FFF2-40B4-BE49-F238E27FC236}">
                  <a16:creationId xmlns:a16="http://schemas.microsoft.com/office/drawing/2014/main" id="{B72E478B-F095-4F90-B0D9-50225E362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8625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2" name="Line 97">
              <a:extLst>
                <a:ext uri="{FF2B5EF4-FFF2-40B4-BE49-F238E27FC236}">
                  <a16:creationId xmlns:a16="http://schemas.microsoft.com/office/drawing/2014/main" id="{4DBE430A-80EB-4433-A049-EE978BB9A1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215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3" name="Line 98">
              <a:extLst>
                <a:ext uri="{FF2B5EF4-FFF2-40B4-BE49-F238E27FC236}">
                  <a16:creationId xmlns:a16="http://schemas.microsoft.com/office/drawing/2014/main" id="{81299979-E143-4BA2-916C-CD1A4F195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6924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B12BA-5A82-4896-8288-C61F8378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73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0E12F5-F420-4022-A33A-C6A999609E54}"/>
              </a:ext>
            </a:extLst>
          </p:cNvPr>
          <p:cNvSpPr txBox="1">
            <a:spLocks/>
          </p:cNvSpPr>
          <p:nvPr/>
        </p:nvSpPr>
        <p:spPr>
          <a:xfrm>
            <a:off x="1515035" y="3429000"/>
            <a:ext cx="9152965" cy="20299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Azure Automated Machine Learning ‘simplifies’ the creation and selection of the </a:t>
            </a:r>
            <a:r>
              <a:rPr lang="en-US">
                <a:solidFill>
                  <a:srgbClr val="00B0F0"/>
                </a:solidFill>
              </a:rPr>
              <a:t>optimal model.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graph_2">
            <a:extLst>
              <a:ext uri="{FF2B5EF4-FFF2-40B4-BE49-F238E27FC236}">
                <a16:creationId xmlns:a16="http://schemas.microsoft.com/office/drawing/2014/main" id="{3953CD3F-3301-44B4-AB71-D0CA3DCDA1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97883" y="1991242"/>
            <a:ext cx="1440708" cy="844754"/>
          </a:xfrm>
          <a:custGeom>
            <a:avLst/>
            <a:gdLst>
              <a:gd name="T0" fmla="*/ 195 w 249"/>
              <a:gd name="T1" fmla="*/ 0 h 146"/>
              <a:gd name="T2" fmla="*/ 244 w 249"/>
              <a:gd name="T3" fmla="*/ 0 h 146"/>
              <a:gd name="T4" fmla="*/ 244 w 249"/>
              <a:gd name="T5" fmla="*/ 50 h 146"/>
              <a:gd name="T6" fmla="*/ 244 w 249"/>
              <a:gd name="T7" fmla="*/ 0 h 146"/>
              <a:gd name="T8" fmla="*/ 141 w 249"/>
              <a:gd name="T9" fmla="*/ 106 h 146"/>
              <a:gd name="T10" fmla="*/ 109 w 249"/>
              <a:gd name="T11" fmla="*/ 106 h 146"/>
              <a:gd name="T12" fmla="*/ 0 w 249"/>
              <a:gd name="T13" fmla="*/ 146 h 146"/>
              <a:gd name="T14" fmla="*/ 249 w 249"/>
              <a:gd name="T15" fmla="*/ 146 h 146"/>
              <a:gd name="T16" fmla="*/ 88 w 249"/>
              <a:gd name="T17" fmla="*/ 106 h 146"/>
              <a:gd name="T18" fmla="*/ 54 w 249"/>
              <a:gd name="T19" fmla="*/ 106 h 146"/>
              <a:gd name="T20" fmla="*/ 35 w 249"/>
              <a:gd name="T21" fmla="*/ 106 h 146"/>
              <a:gd name="T22" fmla="*/ 1 w 249"/>
              <a:gd name="T23" fmla="*/ 10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9" h="146">
                <a:moveTo>
                  <a:pt x="195" y="0"/>
                </a:moveTo>
                <a:lnTo>
                  <a:pt x="244" y="0"/>
                </a:lnTo>
                <a:lnTo>
                  <a:pt x="244" y="50"/>
                </a:lnTo>
                <a:moveTo>
                  <a:pt x="244" y="0"/>
                </a:moveTo>
                <a:lnTo>
                  <a:pt x="141" y="106"/>
                </a:lnTo>
                <a:lnTo>
                  <a:pt x="109" y="106"/>
                </a:lnTo>
                <a:moveTo>
                  <a:pt x="0" y="146"/>
                </a:moveTo>
                <a:lnTo>
                  <a:pt x="249" y="146"/>
                </a:lnTo>
                <a:moveTo>
                  <a:pt x="88" y="106"/>
                </a:moveTo>
                <a:lnTo>
                  <a:pt x="54" y="106"/>
                </a:lnTo>
                <a:moveTo>
                  <a:pt x="35" y="106"/>
                </a:moveTo>
                <a:lnTo>
                  <a:pt x="1" y="106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C5E087-8850-4927-8736-4164F6877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79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AAD09-EB8C-45FE-9F37-12B75E3AF94D}"/>
              </a:ext>
            </a:extLst>
          </p:cNvPr>
          <p:cNvGrpSpPr/>
          <p:nvPr/>
        </p:nvGrpSpPr>
        <p:grpSpPr>
          <a:xfrm>
            <a:off x="2926125" y="1363078"/>
            <a:ext cx="8468118" cy="5028328"/>
            <a:chOff x="394525" y="173279"/>
            <a:chExt cx="11209212" cy="6655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58FE4-940B-45F9-8AF6-193B6C8CB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525" y="4551007"/>
              <a:ext cx="2662294" cy="227824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A4D08B-49F2-40AC-A638-27615B7FB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5345" y="3941316"/>
              <a:ext cx="3417631" cy="2743405"/>
            </a:xfrm>
            <a:prstGeom prst="rect">
              <a:avLst/>
            </a:prstGeom>
          </p:spPr>
        </p:pic>
        <p:pic>
          <p:nvPicPr>
            <p:cNvPr id="8" name="Picture 7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ACC95F40-C830-4B23-B37E-1461C6078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1235" y="173279"/>
              <a:ext cx="3352502" cy="6511442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718E862-6354-4C95-BB20-2177B31BF761}"/>
              </a:ext>
            </a:extLst>
          </p:cNvPr>
          <p:cNvSpPr/>
          <p:nvPr/>
        </p:nvSpPr>
        <p:spPr>
          <a:xfrm>
            <a:off x="441668" y="1363078"/>
            <a:ext cx="7876060" cy="2171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1274"/>
              </a:spcAft>
              <a:buSzPct val="90000"/>
            </a:pPr>
            <a:r>
              <a:rPr lang="en-US" sz="2800" b="1"/>
              <a:t>What are Hyperparameters?</a:t>
            </a:r>
          </a:p>
          <a:p>
            <a:pPr>
              <a:lnSpc>
                <a:spcPct val="90000"/>
              </a:lnSpc>
              <a:spcAft>
                <a:spcPts val="1274"/>
              </a:spcAft>
              <a:buSzPct val="90000"/>
            </a:pPr>
            <a:endParaRPr lang="en-US" sz="1600" b="1">
              <a:solidFill>
                <a:srgbClr val="000000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1274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Adjustable </a:t>
            </a:r>
            <a:r>
              <a:rPr lang="en-US" dirty="0">
                <a:solidFill>
                  <a:srgbClr val="000000"/>
                </a:solidFill>
              </a:rPr>
              <a:t>parameters that govern </a:t>
            </a:r>
            <a:r>
              <a:rPr lang="en-US">
                <a:solidFill>
                  <a:srgbClr val="000000"/>
                </a:solidFill>
              </a:rPr>
              <a:t>model training;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1274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Chosen prior to training, stay constant </a:t>
            </a:r>
            <a:r>
              <a:rPr lang="en-US">
                <a:solidFill>
                  <a:srgbClr val="000000"/>
                </a:solidFill>
              </a:rPr>
              <a:t>during training;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1274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Model performance heavily depends </a:t>
            </a:r>
            <a:r>
              <a:rPr lang="en-US">
                <a:solidFill>
                  <a:srgbClr val="000000"/>
                </a:solidFill>
              </a:rPr>
              <a:t>on hyperparameters.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51E71C-90BA-46B2-B551-EACB1965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2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Typical ‘manual’ approach to </a:t>
            </a:r>
            <a:r>
              <a:rPr lang="en-US" dirty="0" err="1"/>
              <a:t>hyperparameter</a:t>
            </a:r>
            <a:r>
              <a:rPr lang="en-US" dirty="0"/>
              <a:t> tuning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96ED42-6A3B-471C-8B49-CCB28771C9F3}"/>
              </a:ext>
            </a:extLst>
          </p:cNvPr>
          <p:cNvSpPr/>
          <p:nvPr/>
        </p:nvSpPr>
        <p:spPr bwMode="auto">
          <a:xfrm>
            <a:off x="548878" y="320086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Graphic 4" descr="Cloud">
            <a:extLst>
              <a:ext uri="{FF2B5EF4-FFF2-40B4-BE49-F238E27FC236}">
                <a16:creationId xmlns:a16="http://schemas.microsoft.com/office/drawing/2014/main" id="{1EDB1177-D020-4E13-99B0-B7DBB0423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61550" y="1686102"/>
            <a:ext cx="3184072" cy="31840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E23C2E-D6E6-4975-88EE-1E95E493C041}"/>
              </a:ext>
            </a:extLst>
          </p:cNvPr>
          <p:cNvSpPr/>
          <p:nvPr/>
        </p:nvSpPr>
        <p:spPr bwMode="auto">
          <a:xfrm>
            <a:off x="548878" y="1624778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2B214-4D0A-49A9-9757-242764A4E6D3}"/>
              </a:ext>
            </a:extLst>
          </p:cNvPr>
          <p:cNvSpPr txBox="1"/>
          <p:nvPr/>
        </p:nvSpPr>
        <p:spPr>
          <a:xfrm>
            <a:off x="1087721" y="1902360"/>
            <a:ext cx="1330779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6E7675-37B6-40E2-9815-406D300BFE78}"/>
              </a:ext>
            </a:extLst>
          </p:cNvPr>
          <p:cNvSpPr txBox="1"/>
          <p:nvPr/>
        </p:nvSpPr>
        <p:spPr>
          <a:xfrm>
            <a:off x="1085004" y="3355477"/>
            <a:ext cx="1511013" cy="61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Training Algorithm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3903B-2148-441A-B3E9-2A56E9AD6E77}"/>
              </a:ext>
            </a:extLst>
          </p:cNvPr>
          <p:cNvSpPr/>
          <p:nvPr/>
        </p:nvSpPr>
        <p:spPr bwMode="auto">
          <a:xfrm>
            <a:off x="614195" y="460003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2918E5-D0C3-4522-8FFE-BFD16DB27524}"/>
              </a:ext>
            </a:extLst>
          </p:cNvPr>
          <p:cNvSpPr txBox="1"/>
          <p:nvPr/>
        </p:nvSpPr>
        <p:spPr>
          <a:xfrm>
            <a:off x="720332" y="4795984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F57BA9-2509-4971-A31C-F37819F7A63E}"/>
              </a:ext>
            </a:extLst>
          </p:cNvPr>
          <p:cNvSpPr/>
          <p:nvPr/>
        </p:nvSpPr>
        <p:spPr bwMode="auto">
          <a:xfrm>
            <a:off x="8391479" y="3355477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accent2"/>
              </a:solidFill>
              <a:latin typeface="Segoe U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103E1-7DF3-4039-B190-C33649BF0FED}"/>
              </a:ext>
            </a:extLst>
          </p:cNvPr>
          <p:cNvSpPr txBox="1"/>
          <p:nvPr/>
        </p:nvSpPr>
        <p:spPr>
          <a:xfrm>
            <a:off x="8930322" y="3649387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7FB702-A1BE-4A33-AAE0-39E9F7E679E5}"/>
              </a:ext>
            </a:extLst>
          </p:cNvPr>
          <p:cNvCxnSpPr>
            <a:cxnSpLocks/>
          </p:cNvCxnSpPr>
          <p:nvPr/>
        </p:nvCxnSpPr>
        <p:spPr>
          <a:xfrm>
            <a:off x="2777728" y="3657173"/>
            <a:ext cx="1412421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AF539B-5102-44FA-92C1-23DAAAE9A7B5}"/>
              </a:ext>
            </a:extLst>
          </p:cNvPr>
          <p:cNvCxnSpPr>
            <a:cxnSpLocks/>
          </p:cNvCxnSpPr>
          <p:nvPr/>
        </p:nvCxnSpPr>
        <p:spPr>
          <a:xfrm>
            <a:off x="6966095" y="3662151"/>
            <a:ext cx="1371600" cy="21259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26">
            <a:extLst>
              <a:ext uri="{FF2B5EF4-FFF2-40B4-BE49-F238E27FC236}">
                <a16:creationId xmlns:a16="http://schemas.microsoft.com/office/drawing/2014/main" id="{ECB179AA-DA3A-48FE-B26E-20AD2EFD031A}"/>
              </a:ext>
            </a:extLst>
          </p:cNvPr>
          <p:cNvCxnSpPr/>
          <p:nvPr/>
        </p:nvCxnSpPr>
        <p:spPr>
          <a:xfrm>
            <a:off x="2777728" y="1925366"/>
            <a:ext cx="2544537" cy="534761"/>
          </a:xfrm>
          <a:prstGeom prst="bentConnector3">
            <a:avLst>
              <a:gd name="adj1" fmla="val 100053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28">
            <a:extLst>
              <a:ext uri="{FF2B5EF4-FFF2-40B4-BE49-F238E27FC236}">
                <a16:creationId xmlns:a16="http://schemas.microsoft.com/office/drawing/2014/main" id="{42D5F23E-18B9-48D7-8C60-C56FFA3DB6B7}"/>
              </a:ext>
            </a:extLst>
          </p:cNvPr>
          <p:cNvCxnSpPr>
            <a:cxnSpLocks/>
          </p:cNvCxnSpPr>
          <p:nvPr/>
        </p:nvCxnSpPr>
        <p:spPr>
          <a:xfrm flipV="1">
            <a:off x="2843045" y="4067137"/>
            <a:ext cx="2612570" cy="1401536"/>
          </a:xfrm>
          <a:prstGeom prst="bentConnector3">
            <a:avLst>
              <a:gd name="adj1" fmla="val 99688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07B1C-894D-4B9C-83DF-359B06BBA9DA}"/>
              </a:ext>
            </a:extLst>
          </p:cNvPr>
          <p:cNvSpPr/>
          <p:nvPr/>
        </p:nvSpPr>
        <p:spPr bwMode="auto">
          <a:xfrm>
            <a:off x="848721" y="474427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4FEE3-BBCF-46F2-83DF-BB43009CEC75}"/>
              </a:ext>
            </a:extLst>
          </p:cNvPr>
          <p:cNvSpPr txBox="1"/>
          <p:nvPr/>
        </p:nvSpPr>
        <p:spPr>
          <a:xfrm>
            <a:off x="954858" y="4940224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52DA4D-5E7F-43A5-8D11-35C87CE93C0A}"/>
              </a:ext>
            </a:extLst>
          </p:cNvPr>
          <p:cNvSpPr/>
          <p:nvPr/>
        </p:nvSpPr>
        <p:spPr bwMode="auto">
          <a:xfrm>
            <a:off x="8535237" y="3529493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accent2"/>
              </a:solidFill>
              <a:latin typeface="Segoe U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F574CA-C84E-45D7-8E33-87FDEFE55D6E}"/>
              </a:ext>
            </a:extLst>
          </p:cNvPr>
          <p:cNvSpPr txBox="1"/>
          <p:nvPr/>
        </p:nvSpPr>
        <p:spPr>
          <a:xfrm>
            <a:off x="9074080" y="3823403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EFC8E3-3F55-44F7-8DA8-17D307989A0C}"/>
              </a:ext>
            </a:extLst>
          </p:cNvPr>
          <p:cNvSpPr>
            <a:spLocks noChangeAspect="1"/>
          </p:cNvSpPr>
          <p:nvPr/>
        </p:nvSpPr>
        <p:spPr bwMode="auto">
          <a:xfrm>
            <a:off x="8854113" y="5013252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3B47C8-4AAC-4AB0-B71E-07041452F5A9}"/>
              </a:ext>
            </a:extLst>
          </p:cNvPr>
          <p:cNvSpPr>
            <a:spLocks noChangeAspect="1"/>
          </p:cNvSpPr>
          <p:nvPr/>
        </p:nvSpPr>
        <p:spPr bwMode="auto">
          <a:xfrm>
            <a:off x="9162154" y="5010004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DB659C-4B6D-4D54-AD85-A28E7A4152A0}"/>
              </a:ext>
            </a:extLst>
          </p:cNvPr>
          <p:cNvSpPr>
            <a:spLocks noChangeAspect="1"/>
          </p:cNvSpPr>
          <p:nvPr/>
        </p:nvSpPr>
        <p:spPr bwMode="auto">
          <a:xfrm>
            <a:off x="9463708" y="5010006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AA76E6-4879-414C-BF7C-2A53D7019162}"/>
              </a:ext>
            </a:extLst>
          </p:cNvPr>
          <p:cNvSpPr/>
          <p:nvPr/>
        </p:nvSpPr>
        <p:spPr bwMode="auto">
          <a:xfrm>
            <a:off x="1073295" y="4940224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7FA006-5B08-4E8B-8F0C-AD284F337BB4}"/>
              </a:ext>
            </a:extLst>
          </p:cNvPr>
          <p:cNvSpPr txBox="1"/>
          <p:nvPr/>
        </p:nvSpPr>
        <p:spPr>
          <a:xfrm>
            <a:off x="1130310" y="5098391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C7C02B-D6A0-40E8-9CBF-C0E027D2FAA4}"/>
              </a:ext>
            </a:extLst>
          </p:cNvPr>
          <p:cNvSpPr/>
          <p:nvPr/>
        </p:nvSpPr>
        <p:spPr bwMode="auto">
          <a:xfrm>
            <a:off x="8733745" y="3726081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accent2"/>
              </a:solidFill>
              <a:latin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E472F8-D6ED-4851-AC69-595905D5DC6C}"/>
              </a:ext>
            </a:extLst>
          </p:cNvPr>
          <p:cNvSpPr txBox="1"/>
          <p:nvPr/>
        </p:nvSpPr>
        <p:spPr>
          <a:xfrm>
            <a:off x="9272588" y="4019991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097237-E72C-43DB-B59B-822D7E02BA17}"/>
              </a:ext>
            </a:extLst>
          </p:cNvPr>
          <p:cNvSpPr txBox="1"/>
          <p:nvPr/>
        </p:nvSpPr>
        <p:spPr>
          <a:xfrm>
            <a:off x="4702625" y="2938211"/>
            <a:ext cx="167395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Training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Infrastructure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B48911-7D9F-43FE-8687-427C75487D50}"/>
              </a:ext>
            </a:extLst>
          </p:cNvPr>
          <p:cNvSpPr/>
          <p:nvPr/>
        </p:nvSpPr>
        <p:spPr bwMode="auto">
          <a:xfrm>
            <a:off x="705241" y="3355477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15B9F2-7F35-4F86-B3DD-00CABCCEA42D}"/>
              </a:ext>
            </a:extLst>
          </p:cNvPr>
          <p:cNvSpPr txBox="1"/>
          <p:nvPr/>
        </p:nvSpPr>
        <p:spPr>
          <a:xfrm>
            <a:off x="1087721" y="3507877"/>
            <a:ext cx="1511013" cy="61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Training Algorithm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C09BD0-10D7-44D4-A237-C690ACA71A37}"/>
              </a:ext>
            </a:extLst>
          </p:cNvPr>
          <p:cNvSpPr/>
          <p:nvPr/>
        </p:nvSpPr>
        <p:spPr bwMode="auto">
          <a:xfrm>
            <a:off x="1225695" y="5092624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524369-97D7-45E4-BE6A-4D3D03F7FE51}"/>
              </a:ext>
            </a:extLst>
          </p:cNvPr>
          <p:cNvSpPr txBox="1"/>
          <p:nvPr/>
        </p:nvSpPr>
        <p:spPr>
          <a:xfrm>
            <a:off x="1317606" y="5250791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49588A-20B7-4897-8E46-3B8FB26F3E2C}"/>
              </a:ext>
            </a:extLst>
          </p:cNvPr>
          <p:cNvSpPr/>
          <p:nvPr/>
        </p:nvSpPr>
        <p:spPr bwMode="auto">
          <a:xfrm>
            <a:off x="8932253" y="392266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5D70DC-3412-4D07-9915-DB08AC6A854E}"/>
              </a:ext>
            </a:extLst>
          </p:cNvPr>
          <p:cNvSpPr txBox="1"/>
          <p:nvPr/>
        </p:nvSpPr>
        <p:spPr>
          <a:xfrm>
            <a:off x="9471096" y="4216579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D3B80E-6643-438B-8DBE-C21BAC7412DF}"/>
              </a:ext>
            </a:extLst>
          </p:cNvPr>
          <p:cNvSpPr txBox="1"/>
          <p:nvPr/>
        </p:nvSpPr>
        <p:spPr>
          <a:xfrm>
            <a:off x="8391479" y="1557834"/>
            <a:ext cx="2849256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Complex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Tedious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Repetitive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Time consuming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Expensive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02C66-5340-4D38-A177-40636B87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4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/>
      <p:bldP spid="12" grpId="0" animBg="1"/>
      <p:bldP spid="13" grpId="0"/>
      <p:bldP spid="18" grpId="0" animBg="1"/>
      <p:bldP spid="19" grpId="0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8" grpId="0"/>
      <p:bldP spid="30" grpId="0" animBg="1"/>
      <p:bldP spid="31" grpId="0" animBg="1"/>
      <p:bldP spid="32" grpId="0" animBg="1"/>
      <p:bldP spid="33" grpId="0"/>
      <p:bldP spid="34" grpId="0" animBg="1"/>
      <p:bldP spid="35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37317" y="1171576"/>
            <a:ext cx="6296857" cy="49471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/>
              <a:t>Challenges with Hyperparameter Selection</a:t>
            </a:r>
          </a:p>
          <a:p>
            <a:pPr marL="0" indent="0">
              <a:buNone/>
            </a:pPr>
            <a:endParaRPr lang="en-US" sz="2800" b="1"/>
          </a:p>
          <a:p>
            <a:r>
              <a:rPr lang="en-US" sz="1600"/>
              <a:t>The </a:t>
            </a:r>
            <a:r>
              <a:rPr lang="en-US" sz="1600" dirty="0"/>
              <a:t>search space </a:t>
            </a:r>
            <a:r>
              <a:rPr lang="en-US" sz="1600"/>
              <a:t>to explore — i</a:t>
            </a:r>
            <a:r>
              <a:rPr lang="en-US" sz="1600" dirty="0"/>
              <a:t>.e. evaluating all </a:t>
            </a:r>
            <a:r>
              <a:rPr lang="en-US" sz="1600"/>
              <a:t>possible combinations — is </a:t>
            </a:r>
            <a:r>
              <a:rPr lang="en-US" sz="1600" dirty="0"/>
              <a:t>huge.</a:t>
            </a:r>
          </a:p>
          <a:p>
            <a:endParaRPr lang="en-US" sz="1600" dirty="0"/>
          </a:p>
          <a:p>
            <a:r>
              <a:rPr lang="en-US" sz="1600" dirty="0"/>
              <a:t>Sparsity of good configurations. </a:t>
            </a:r>
            <a:br>
              <a:rPr lang="en-US" sz="1600" dirty="0"/>
            </a:br>
            <a:r>
              <a:rPr lang="en-US" sz="1600" dirty="0"/>
              <a:t>Very few of all possible configurations are optimal.</a:t>
            </a:r>
          </a:p>
          <a:p>
            <a:endParaRPr lang="en-US" sz="1600" dirty="0"/>
          </a:p>
          <a:p>
            <a:r>
              <a:rPr lang="en-US" sz="1600" dirty="0"/>
              <a:t>Evaluating each configuration is resource and time consuming.</a:t>
            </a:r>
          </a:p>
          <a:p>
            <a:endParaRPr lang="en-US" sz="1600" dirty="0"/>
          </a:p>
          <a:p>
            <a:r>
              <a:rPr lang="en-US" sz="1600" dirty="0"/>
              <a:t>Time and resources are limited.</a:t>
            </a:r>
          </a:p>
        </p:txBody>
      </p:sp>
      <p:pic>
        <p:nvPicPr>
          <p:cNvPr id="6" name="Picture 2" descr="https://banner2.kisspng.com/20180317/few/kisspng-hyperparameter-clip-art-grid-search-pattern-5aad3b59ab6a34.6055134215213023617021.jpg">
            <a:extLst>
              <a:ext uri="{FF2B5EF4-FFF2-40B4-BE49-F238E27FC236}">
                <a16:creationId xmlns:a16="http://schemas.microsoft.com/office/drawing/2014/main" id="{F29B1E17-921A-445B-A70F-19C05C55A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rgbClr val="0078D4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1800224"/>
            <a:ext cx="4575572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E8B7E8-71DD-477F-B60F-A780296D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35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Machine Learning</a:t>
            </a:r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74D3531D-4A19-4CF5-8CB0-719080D5B0A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69" y="1490686"/>
            <a:ext cx="9480861" cy="4703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95556E-C7E8-445E-B463-BBC6CB9B6910}"/>
              </a:ext>
            </a:extLst>
          </p:cNvPr>
          <p:cNvSpPr/>
          <p:nvPr/>
        </p:nvSpPr>
        <p:spPr>
          <a:xfrm>
            <a:off x="393357" y="6282271"/>
            <a:ext cx="88368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 (Body)"/>
              </a:rPr>
              <a:t>Source: </a:t>
            </a: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 (Body)"/>
                <a:hlinkClick r:id="rId3"/>
              </a:rPr>
              <a:t>http://scikit-learn.org/stable/tutorial/machine_learning_map/index.html</a:t>
            </a: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 (Body)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9AD399-29BE-4F07-824D-4AA64E51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07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Automated Machine Learning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4A8653-B8B2-4572-AA58-B407CE4021FE}"/>
              </a:ext>
            </a:extLst>
          </p:cNvPr>
          <p:cNvSpPr txBox="1">
            <a:spLocks/>
          </p:cNvSpPr>
          <p:nvPr/>
        </p:nvSpPr>
        <p:spPr>
          <a:xfrm>
            <a:off x="426113" y="1431328"/>
            <a:ext cx="11339774" cy="271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Conceptual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899524-6605-4456-8EB1-1B071CC1C419}"/>
              </a:ext>
            </a:extLst>
          </p:cNvPr>
          <p:cNvSpPr/>
          <p:nvPr/>
        </p:nvSpPr>
        <p:spPr>
          <a:xfrm>
            <a:off x="499504" y="4670336"/>
            <a:ext cx="2485691" cy="154307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742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Training script </a:t>
            </a:r>
          </a:p>
          <a:p>
            <a:pPr marR="0" lvl="0" indent="0" algn="ctr" defTabSz="932742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</a:p>
          <a:p>
            <a:pPr marR="0" lvl="0" indent="0" algn="ctr" defTabSz="932742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Training data</a:t>
            </a:r>
            <a:endParaRPr lang="en-US" sz="1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1B851-64AD-4C32-8955-30FF50A61EEC}"/>
              </a:ext>
            </a:extLst>
          </p:cNvPr>
          <p:cNvSpPr txBox="1"/>
          <p:nvPr/>
        </p:nvSpPr>
        <p:spPr>
          <a:xfrm>
            <a:off x="3567070" y="4027070"/>
            <a:ext cx="7069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D5A75F-477E-42B2-A132-04FE9E7FD57B}"/>
              </a:ext>
            </a:extLst>
          </p:cNvPr>
          <p:cNvGrpSpPr/>
          <p:nvPr/>
        </p:nvGrpSpPr>
        <p:grpSpPr>
          <a:xfrm>
            <a:off x="499504" y="2240780"/>
            <a:ext cx="2594423" cy="2185491"/>
            <a:chOff x="5455228" y="2606982"/>
            <a:chExt cx="2063203" cy="21854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29065F-7C68-4B34-AC49-07B4EAF93161}"/>
                </a:ext>
              </a:extLst>
            </p:cNvPr>
            <p:cNvSpPr txBox="1"/>
            <p:nvPr/>
          </p:nvSpPr>
          <p:spPr>
            <a:xfrm>
              <a:off x="5455228" y="2628023"/>
              <a:ext cx="1976735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 defTabSz="932742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Automated ML Tuning Specifications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DE4EFB-0B85-475F-9D65-7A70EA12D4A0}"/>
                </a:ext>
              </a:extLst>
            </p:cNvPr>
            <p:cNvSpPr txBox="1"/>
            <p:nvPr/>
          </p:nvSpPr>
          <p:spPr>
            <a:xfrm>
              <a:off x="5510221" y="3358234"/>
              <a:ext cx="2008210" cy="1434239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Hyperparameter ranges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Optimization metric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Early Termination Policy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Budget – Time / Compute 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# parallel runs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2F6DB71-076F-4134-BE1E-FF4B4A70C76C}"/>
                </a:ext>
              </a:extLst>
            </p:cNvPr>
            <p:cNvGrpSpPr/>
            <p:nvPr/>
          </p:nvGrpSpPr>
          <p:grpSpPr>
            <a:xfrm>
              <a:off x="5455228" y="2606982"/>
              <a:ext cx="1978333" cy="2177038"/>
              <a:chOff x="3345873" y="2606982"/>
              <a:chExt cx="2139874" cy="217703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BE401A9-E7AD-4061-88A3-B71B5712AFFB}"/>
                  </a:ext>
                </a:extLst>
              </p:cNvPr>
              <p:cNvSpPr/>
              <p:nvPr/>
            </p:nvSpPr>
            <p:spPr bwMode="auto">
              <a:xfrm>
                <a:off x="3347602" y="2606982"/>
                <a:ext cx="2138145" cy="217703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7817B04-10E2-454E-B2F7-8D56280028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873" y="3311287"/>
                <a:ext cx="21398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E7728-7C95-4590-8B01-4B9FC311F805}"/>
              </a:ext>
            </a:extLst>
          </p:cNvPr>
          <p:cNvGrpSpPr/>
          <p:nvPr/>
        </p:nvGrpSpPr>
        <p:grpSpPr>
          <a:xfrm>
            <a:off x="3227832" y="2240779"/>
            <a:ext cx="1567670" cy="3972621"/>
            <a:chOff x="1859083" y="2339433"/>
            <a:chExt cx="1162991" cy="3486866"/>
          </a:xfrm>
        </p:grpSpPr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CC64A254-0AF1-441F-B3AB-45C67442B9A6}"/>
                </a:ext>
              </a:extLst>
            </p:cNvPr>
            <p:cNvSpPr/>
            <p:nvPr/>
          </p:nvSpPr>
          <p:spPr>
            <a:xfrm>
              <a:off x="1859083" y="2339433"/>
              <a:ext cx="152328" cy="3486866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tx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F57E39E-D1F2-4432-B1B0-009B80411E94}"/>
                </a:ext>
              </a:extLst>
            </p:cNvPr>
            <p:cNvCxnSpPr>
              <a:cxnSpLocks/>
            </p:cNvCxnSpPr>
            <p:nvPr/>
          </p:nvCxnSpPr>
          <p:spPr>
            <a:xfrm>
              <a:off x="2011411" y="4250273"/>
              <a:ext cx="1010663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09D1BF-E835-41E0-8093-3C81EDF04CC1}"/>
              </a:ext>
            </a:extLst>
          </p:cNvPr>
          <p:cNvGrpSpPr/>
          <p:nvPr/>
        </p:nvGrpSpPr>
        <p:grpSpPr>
          <a:xfrm>
            <a:off x="4795502" y="2903454"/>
            <a:ext cx="3033289" cy="1921004"/>
            <a:chOff x="4974852" y="2005431"/>
            <a:chExt cx="3033289" cy="19210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7C8460-E32C-4B7A-B9A2-6381C67D9B72}"/>
                </a:ext>
              </a:extLst>
            </p:cNvPr>
            <p:cNvSpPr txBox="1"/>
            <p:nvPr/>
          </p:nvSpPr>
          <p:spPr>
            <a:xfrm>
              <a:off x="5244133" y="3121223"/>
              <a:ext cx="249472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Automated ML</a:t>
              </a:r>
            </a:p>
          </p:txBody>
        </p:sp>
        <p:sp>
          <p:nvSpPr>
            <p:cNvPr id="19" name="Freeform 146">
              <a:extLst>
                <a:ext uri="{FF2B5EF4-FFF2-40B4-BE49-F238E27FC236}">
                  <a16:creationId xmlns:a16="http://schemas.microsoft.com/office/drawing/2014/main" id="{97F5633D-3D63-48CB-B4AA-5D5CAC3FFF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74852" y="2005431"/>
              <a:ext cx="3033289" cy="192100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961" b="1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03D908-BB60-4F3F-B58F-7D8B5CA5CC6E}"/>
              </a:ext>
            </a:extLst>
          </p:cNvPr>
          <p:cNvCxnSpPr>
            <a:cxnSpLocks/>
          </p:cNvCxnSpPr>
          <p:nvPr/>
        </p:nvCxnSpPr>
        <p:spPr>
          <a:xfrm>
            <a:off x="7838514" y="4417818"/>
            <a:ext cx="1135731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071D56-746D-4586-A795-0FF9C0317D34}"/>
              </a:ext>
            </a:extLst>
          </p:cNvPr>
          <p:cNvGrpSpPr/>
          <p:nvPr/>
        </p:nvGrpSpPr>
        <p:grpSpPr>
          <a:xfrm>
            <a:off x="9158576" y="3272426"/>
            <a:ext cx="2594423" cy="2009534"/>
            <a:chOff x="5455228" y="2606982"/>
            <a:chExt cx="2063203" cy="200953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26D577-3E23-4970-849C-FEA0AAF434DD}"/>
                </a:ext>
              </a:extLst>
            </p:cNvPr>
            <p:cNvSpPr txBox="1"/>
            <p:nvPr/>
          </p:nvSpPr>
          <p:spPr>
            <a:xfrm>
              <a:off x="5455228" y="2628023"/>
              <a:ext cx="1976735" cy="517065"/>
            </a:xfrm>
            <a:prstGeom prst="rect">
              <a:avLst/>
            </a:prstGeom>
            <a:noFill/>
          </p:spPr>
          <p:txBody>
            <a:bodyPr wrap="square" lIns="182880" tIns="146304" rIns="91440" bIns="146304" rtlCol="0">
              <a:spAutoFit/>
            </a:bodyPr>
            <a:lstStyle/>
            <a:p>
              <a:pPr algn="ctr" defTabSz="932742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High Quality ML Model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FDDE3A-7771-4579-AFF6-C6038324957E}"/>
                </a:ext>
              </a:extLst>
            </p:cNvPr>
            <p:cNvSpPr txBox="1"/>
            <p:nvPr/>
          </p:nvSpPr>
          <p:spPr>
            <a:xfrm>
              <a:off x="5510221" y="3358234"/>
              <a:ext cx="2008210" cy="111415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R="0" lvl="0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Recommended </a:t>
              </a:r>
              <a:b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hyperparameter </a:t>
              </a:r>
              <a:b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configuration</a:t>
              </a:r>
            </a:p>
            <a:p>
              <a:pPr marR="0" lvl="0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Run metrics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3611FD-5DCA-418C-AA97-105BB0D5DC43}"/>
                </a:ext>
              </a:extLst>
            </p:cNvPr>
            <p:cNvGrpSpPr/>
            <p:nvPr/>
          </p:nvGrpSpPr>
          <p:grpSpPr>
            <a:xfrm>
              <a:off x="5455228" y="2606982"/>
              <a:ext cx="1978333" cy="2009534"/>
              <a:chOff x="3345873" y="2606982"/>
              <a:chExt cx="2139874" cy="200953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659CC72-4A08-4C51-8989-32C244E9A141}"/>
                  </a:ext>
                </a:extLst>
              </p:cNvPr>
              <p:cNvSpPr/>
              <p:nvPr/>
            </p:nvSpPr>
            <p:spPr bwMode="auto">
              <a:xfrm>
                <a:off x="3347602" y="2606982"/>
                <a:ext cx="2138145" cy="2009534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42C3EC1-1C76-4054-8A2F-F89F4A5151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873" y="3311287"/>
                <a:ext cx="21398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1917C8-E6E3-4B76-B8BA-E178E72C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2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FBA1952-4FAA-46FB-9852-88B26E4E98AC}"/>
              </a:ext>
            </a:extLst>
          </p:cNvPr>
          <p:cNvSpPr txBox="1">
            <a:spLocks/>
          </p:cNvSpPr>
          <p:nvPr/>
        </p:nvSpPr>
        <p:spPr>
          <a:xfrm>
            <a:off x="361950" y="2209620"/>
            <a:ext cx="7586360" cy="34950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Clr>
                <a:srgbClr val="00B050"/>
              </a:buClr>
              <a:buSzPct val="81000"/>
              <a:buFont typeface="Arial" panose="020B0604020202020204" pitchFamily="34" charset="0"/>
              <a:buNone/>
            </a:pPr>
            <a:r>
              <a:rPr lang="en-US" sz="1600" dirty="0"/>
              <a:t>Azure Automated ML </a:t>
            </a:r>
            <a:r>
              <a:rPr lang="en-US" sz="1600"/>
              <a:t>lets you:</a:t>
            </a:r>
          </a:p>
          <a:p>
            <a:pPr marL="45720" indent="0">
              <a:buClr>
                <a:srgbClr val="00B050"/>
              </a:buClr>
              <a:buSzPct val="81000"/>
              <a:buFont typeface="Arial" panose="020B0604020202020204" pitchFamily="34" charset="0"/>
              <a:buNone/>
            </a:pPr>
            <a:endParaRPr lang="en-US" sz="1600" dirty="0"/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Automate the exploration process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Use resources more efficiently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Optimize model for desired outcome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Control resource budget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Apply it to different models and learning domains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Pick training frameworks of choice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Visualize all configurations in one place</a:t>
            </a:r>
          </a:p>
        </p:txBody>
      </p:sp>
      <p:pic>
        <p:nvPicPr>
          <p:cNvPr id="6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480D3DCA-46AC-41DD-9E06-D5340B04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392" y="2463464"/>
            <a:ext cx="5390367" cy="32347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39E5F3-0C06-43C8-96E4-404290A8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27</a:t>
            </a:fld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A256094-64A7-4267-B5E1-C92D95CF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</p:spPr>
        <p:txBody>
          <a:bodyPr/>
          <a:lstStyle/>
          <a:p>
            <a:pPr algn="ctr"/>
            <a:r>
              <a:rPr lang="en-US"/>
              <a:t>Automated Machine Learning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9F03DEA-B3E8-47AD-AC03-992960000A2E}"/>
              </a:ext>
            </a:extLst>
          </p:cNvPr>
          <p:cNvSpPr txBox="1">
            <a:spLocks/>
          </p:cNvSpPr>
          <p:nvPr/>
        </p:nvSpPr>
        <p:spPr>
          <a:xfrm>
            <a:off x="426113" y="1431328"/>
            <a:ext cx="11339774" cy="271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chemeClr val="tx1"/>
                </a:solidFill>
              </a:rPr>
              <a:t>Benefits </a:t>
            </a:r>
            <a:r>
              <a:rPr lang="en-US" sz="1800" dirty="0">
                <a:solidFill>
                  <a:schemeClr val="tx1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77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Azure Automated ML </a:t>
            </a:r>
            <a:r>
              <a:rPr lang="en-US"/>
              <a:t>– sample </a:t>
            </a:r>
            <a:r>
              <a:rPr lang="en-US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38529-ACEE-4347-87AE-DF7054B56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92" y="1510766"/>
            <a:ext cx="10002416" cy="49980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24FAF-8DD3-402D-B14A-98AEC79D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33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5104" y="2926080"/>
            <a:ext cx="6412395" cy="745573"/>
          </a:xfrm>
        </p:spPr>
        <p:txBody>
          <a:bodyPr>
            <a:normAutofit/>
          </a:bodyPr>
          <a:lstStyle/>
          <a:p>
            <a:r>
              <a:rPr lang="en-US" sz="3600" cap="all" dirty="0"/>
              <a:t>Let’s play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FF2A46-F536-4648-BF23-C66630B6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F5A444-A56B-406F-A454-1B3B57B27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353526"/>
            <a:ext cx="8696326" cy="5060001"/>
          </a:xfrm>
        </p:spPr>
        <p:txBody>
          <a:bodyPr anchor="t">
            <a:noAutofit/>
          </a:bodyPr>
          <a:lstStyle/>
          <a:p>
            <a:pPr marL="0" indent="0" algn="just">
              <a:buNone/>
            </a:pPr>
            <a:r>
              <a:rPr lang="en-US" sz="1800" dirty="0"/>
              <a:t>A person needs to pay special attention to current debt and payment history.</a:t>
            </a:r>
          </a:p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r>
              <a:rPr lang="en-US" sz="1600" dirty="0"/>
              <a:t>Limitations:</a:t>
            </a:r>
          </a:p>
          <a:p>
            <a:pPr marL="0" indent="0" algn="just">
              <a:buNone/>
            </a:pPr>
            <a:endParaRPr lang="en-US" sz="1600" dirty="0"/>
          </a:p>
          <a:p>
            <a:pPr algn="just"/>
            <a:r>
              <a:rPr lang="en-US" sz="1600" dirty="0"/>
              <a:t>Although credit scoring ranks a borrower's credit riskiness, it </a:t>
            </a:r>
            <a:r>
              <a:rPr lang="en-US" sz="1600" b="1" dirty="0"/>
              <a:t>does not provide</a:t>
            </a:r>
            <a:r>
              <a:rPr lang="en-US" sz="1600" dirty="0"/>
              <a:t> an estimate of a borrower's </a:t>
            </a:r>
            <a:r>
              <a:rPr lang="en-US" sz="1600" b="1" dirty="0"/>
              <a:t>default probability</a:t>
            </a:r>
            <a:r>
              <a:rPr lang="en-US" sz="1600" dirty="0"/>
              <a:t>. As an ordinal ranking, it only assesses a borrower's riskiness from highest to lowest. As such, credit scoring suffers from its inability to determine whether Borrower A is twice as risky as Borrower B.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Another interesting limit to credit scoring is its inability to explicitly factor in current economic conditions. For instance, if Borrower A has a credit score of 800 and the economy enters a recession, Borrower A's credit score would not adjust unless Borrower A's behavior of financial position changed.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smtClean="0"/>
              <a:t>Credit Scoring models don’t usually take into account other information about the individuals (e.g. demographics) or about the context which could very well influence the probability of default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2FF-A28A-4DEA-84B4-FCB2CA577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55C260E-1525-4957-AFD6-1D72A493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/>
              <a:t>to Credit Scoring (cont’d)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4A5DF-1D04-489E-82EC-1DC34731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900" y="6262818"/>
            <a:ext cx="3454743" cy="365125"/>
          </a:xfrm>
        </p:spPr>
        <p:txBody>
          <a:bodyPr/>
          <a:lstStyle/>
          <a:p>
            <a:fld id="{04B6DC17-722A-4C1E-BBDA-21356F7977ED}" type="slidenum">
              <a:rPr lang="en-US" smtClean="0"/>
              <a:t>3</a:t>
            </a:fld>
            <a:endParaRPr lang="en-US"/>
          </a:p>
        </p:txBody>
      </p:sp>
      <p:pic>
        <p:nvPicPr>
          <p:cNvPr id="10" name="Graphic 9" descr="Warning">
            <a:extLst>
              <a:ext uri="{FF2B5EF4-FFF2-40B4-BE49-F238E27FC236}">
                <a16:creationId xmlns:a16="http://schemas.microsoft.com/office/drawing/2014/main" id="{532A6CAF-55F8-4B1A-A307-43F512B86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503551" y="3256462"/>
            <a:ext cx="2326500" cy="232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64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1950" y="1718625"/>
            <a:ext cx="11138884" cy="4060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Create an Azure </a:t>
            </a:r>
            <a:r>
              <a:rPr lang="en-US" sz="1600" dirty="0" err="1"/>
              <a:t>Databricks</a:t>
            </a:r>
            <a:r>
              <a:rPr lang="en-US" sz="1600" dirty="0"/>
              <a:t> Notebook in which you go through the following steps (as showcased in the following demo):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950" y="1051532"/>
            <a:ext cx="11138884" cy="492494"/>
          </a:xfrm>
        </p:spPr>
        <p:txBody>
          <a:bodyPr/>
          <a:lstStyle/>
          <a:p>
            <a:pPr algn="ctr"/>
            <a:r>
              <a:rPr lang="en-US"/>
              <a:t>Challenge Details</a:t>
            </a:r>
            <a:endParaRPr lang="en-US" dirty="0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03E0CE0E-6497-4BBE-BD3B-DCFE9C6EB1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1454723"/>
              </p:ext>
            </p:extLst>
          </p:nvPr>
        </p:nvGraphicFramePr>
        <p:xfrm>
          <a:off x="240716" y="2175484"/>
          <a:ext cx="11710568" cy="4040308"/>
        </p:xfrm>
        <a:graphic>
          <a:graphicData uri="http://schemas.openxmlformats.org/drawingml/2006/table">
            <a:tbl>
              <a:tblPr firstRow="1" bandRow="1"/>
              <a:tblGrid>
                <a:gridCol w="1492499">
                  <a:extLst>
                    <a:ext uri="{9D8B030D-6E8A-4147-A177-3AD203B41FA5}">
                      <a16:colId xmlns:a16="http://schemas.microsoft.com/office/drawing/2014/main" val="232592074"/>
                    </a:ext>
                  </a:extLst>
                </a:gridCol>
                <a:gridCol w="4044795">
                  <a:extLst>
                    <a:ext uri="{9D8B030D-6E8A-4147-A177-3AD203B41FA5}">
                      <a16:colId xmlns:a16="http://schemas.microsoft.com/office/drawing/2014/main" val="2546613708"/>
                    </a:ext>
                  </a:extLst>
                </a:gridCol>
                <a:gridCol w="1499616">
                  <a:extLst>
                    <a:ext uri="{9D8B030D-6E8A-4147-A177-3AD203B41FA5}">
                      <a16:colId xmlns:a16="http://schemas.microsoft.com/office/drawing/2014/main" val="3907414031"/>
                    </a:ext>
                  </a:extLst>
                </a:gridCol>
                <a:gridCol w="4673658">
                  <a:extLst>
                    <a:ext uri="{9D8B030D-6E8A-4147-A177-3AD203B41FA5}">
                      <a16:colId xmlns:a16="http://schemas.microsoft.com/office/drawing/2014/main" val="2644845601"/>
                    </a:ext>
                  </a:extLst>
                </a:gridCol>
              </a:tblGrid>
              <a:tr h="7893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6000" b="1">
                          <a:solidFill>
                            <a:srgbClr val="00B0F0"/>
                          </a:solidFill>
                        </a:rPr>
                        <a:t>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Import training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6000" b="1" dirty="0">
                          <a:solidFill>
                            <a:srgbClr val="00B0F0"/>
                          </a:solidFill>
                        </a:rPr>
                        <a:t>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Model training with </a:t>
                      </a:r>
                      <a:r>
                        <a:rPr kumimoji="0" lang="en-US" sz="18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AutoML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951966"/>
                  </a:ext>
                </a:extLst>
              </a:tr>
              <a:tr h="8488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6000" b="1">
                          <a:solidFill>
                            <a:srgbClr val="00B0F0"/>
                          </a:solidFill>
                        </a:rPr>
                        <a:t>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Exploratory data analysis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 trained model to predict on real unseen data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615084"/>
                  </a:ext>
                </a:extLst>
              </a:tr>
              <a:tr h="1014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Data cleaning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Evaluate model performance on real unseen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104965"/>
                  </a:ext>
                </a:extLst>
              </a:tr>
              <a:tr h="1014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Feature engineering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35549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C384C-DA9A-4A41-BE12-55F225255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89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graphicFrame>
        <p:nvGraphicFramePr>
          <p:cNvPr id="5" name="Content Placeholder 8">
            <a:extLst>
              <a:ext uri="{FF2B5EF4-FFF2-40B4-BE49-F238E27FC236}">
                <a16:creationId xmlns:a16="http://schemas.microsoft.com/office/drawing/2014/main" id="{400C7EB9-6856-4CAC-AED5-3E018440B2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146648"/>
              </p:ext>
            </p:extLst>
          </p:nvPr>
        </p:nvGraphicFramePr>
        <p:xfrm>
          <a:off x="303664" y="1456693"/>
          <a:ext cx="11584673" cy="47865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4076">
                  <a:extLst>
                    <a:ext uri="{9D8B030D-6E8A-4147-A177-3AD203B41FA5}">
                      <a16:colId xmlns:a16="http://schemas.microsoft.com/office/drawing/2014/main" val="1564670039"/>
                    </a:ext>
                  </a:extLst>
                </a:gridCol>
                <a:gridCol w="2560978">
                  <a:extLst>
                    <a:ext uri="{9D8B030D-6E8A-4147-A177-3AD203B41FA5}">
                      <a16:colId xmlns:a16="http://schemas.microsoft.com/office/drawing/2014/main" val="1699432857"/>
                    </a:ext>
                  </a:extLst>
                </a:gridCol>
                <a:gridCol w="3449912">
                  <a:extLst>
                    <a:ext uri="{9D8B030D-6E8A-4147-A177-3AD203B41FA5}">
                      <a16:colId xmlns:a16="http://schemas.microsoft.com/office/drawing/2014/main" val="3965470769"/>
                    </a:ext>
                  </a:extLst>
                </a:gridCol>
                <a:gridCol w="2179707">
                  <a:extLst>
                    <a:ext uri="{9D8B030D-6E8A-4147-A177-3AD203B41FA5}">
                      <a16:colId xmlns:a16="http://schemas.microsoft.com/office/drawing/2014/main" val="3985770530"/>
                    </a:ext>
                  </a:extLst>
                </a:gridCol>
              </a:tblGrid>
              <a:tr h="511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Description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From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Note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412756"/>
                  </a:ext>
                </a:extLst>
              </a:tr>
              <a:tr h="858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Account to access an Azure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workspace with permissions on Azure ML Service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You will use this to connect to an Azure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workspace and to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view </a:t>
                      </a:r>
                      <a:r>
                        <a:rPr lang="en-US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AutoML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runs in Azure ML Service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Sent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Each of you has one account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371384"/>
                  </a:ext>
                </a:extLst>
              </a:tr>
              <a:tr h="87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Training data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This data should be used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for exploratory data analysis, cleaning, feature engineering and model training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2"/>
                        </a:rPr>
                        <a:t>https://raw.githubusercontent.com/dlawrences/GlobalAINightBucharest/master/data/cs-training.csv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Use this link in your notebook to download the file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07156"/>
                  </a:ext>
                </a:extLst>
              </a:tr>
              <a:tr h="609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Real unseen data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This data should be used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for the final model evaluation on real unseen data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3"/>
                        </a:rPr>
                        <a:t>https://raw.githubusercontent.com/dlawrences/GlobalAINightBucharest/master/data/cs-test.csv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Use this link in your notebook to download the file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961711"/>
                  </a:ext>
                </a:extLst>
              </a:tr>
              <a:tr h="609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Guided notebook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This notebook contains a full solution to your challenge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hlinkClick r:id="rId4"/>
                        </a:rPr>
                        <a:t>https://github.com/dlawrences/GlobalAINightBucharest/blob/master/notebooks/Global%20AI%20Night%20-%20Credit%20Scoring.py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Use this link to import the notebook in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516165"/>
                  </a:ext>
                </a:extLst>
              </a:tr>
              <a:tr h="40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Azure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Documentation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For your reference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5"/>
                        </a:rPr>
                        <a:t>https://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5"/>
                        </a:rPr>
                        <a:t>docs.microsoft.com/en-us/azure/azure-databricks/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Spark-level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info is included in the next docs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221414"/>
                  </a:ext>
                </a:extLst>
              </a:tr>
              <a:tr h="409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Apache Spark as per the Python API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For your reference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6"/>
                        </a:rPr>
                        <a:t>https://spark.apache.org/docs/latest/api/python/index.html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703465"/>
                  </a:ext>
                </a:extLst>
              </a:tr>
              <a:tr h="409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Azure ML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SDK Documentation for Python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For your reference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7"/>
                        </a:rPr>
                        <a:t>https://docs.microsoft.com/en-us/python/api/overview/azure/ml/intro?view=azure-ml-py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1340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DDEFEC-B959-4463-9163-2F5342F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099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5104" y="2926080"/>
            <a:ext cx="4930361" cy="745573"/>
          </a:xfrm>
        </p:spPr>
        <p:txBody>
          <a:bodyPr/>
          <a:lstStyle/>
          <a:p>
            <a:r>
              <a:rPr lang="en-US" cap="all" dirty="0"/>
              <a:t>See it at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6CA223-536B-478C-ABA8-3A2C1F86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7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977334" y="2921966"/>
            <a:ext cx="4930361" cy="745573"/>
          </a:xfrm>
        </p:spPr>
        <p:txBody>
          <a:bodyPr/>
          <a:lstStyle/>
          <a:p>
            <a:r>
              <a:rPr lang="en-US" cap="all" dirty="0"/>
              <a:t>Debriefing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1969F-ECDC-4C0D-88D3-9630B758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32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7334" y="2921966"/>
            <a:ext cx="4930361" cy="15585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Thanks for attending!</a:t>
            </a:r>
          </a:p>
          <a:p>
            <a:r>
              <a:rPr lang="en-US" sz="1600" dirty="0"/>
              <a:t>Reach out to me:</a:t>
            </a:r>
          </a:p>
          <a:p>
            <a:r>
              <a:rPr lang="en-US" sz="1600" dirty="0"/>
              <a:t>	</a:t>
            </a:r>
            <a:r>
              <a:rPr lang="en-US" sz="1600" dirty="0">
                <a:hlinkClick r:id="rId2"/>
              </a:rPr>
              <a:t>laurentiu.diaconu@softelligence.net</a:t>
            </a:r>
            <a:endParaRPr lang="en-US" sz="1600" dirty="0"/>
          </a:p>
          <a:p>
            <a:r>
              <a:rPr lang="en-US" sz="1600" dirty="0"/>
              <a:t>	/</a:t>
            </a:r>
            <a:r>
              <a:rPr lang="en-US" sz="1600" dirty="0" err="1"/>
              <a:t>laurentiudiaconu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7" y="3807823"/>
            <a:ext cx="217214" cy="217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7" y="4141764"/>
            <a:ext cx="217214" cy="2172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738F5-4CF5-4315-9019-1094A16E5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0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1950" y="1432874"/>
            <a:ext cx="7867650" cy="506000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Default probability is the likelihood over a specified period, usually one year, that a borrower will not be able to </a:t>
            </a:r>
            <a:r>
              <a:rPr lang="en-US" sz="1800">
                <a:solidFill>
                  <a:srgbClr val="00B0F0"/>
                </a:solidFill>
              </a:rPr>
              <a:t>make the scheduled </a:t>
            </a:r>
            <a:r>
              <a:rPr lang="en-US" sz="1800" dirty="0">
                <a:solidFill>
                  <a:srgbClr val="00B0F0"/>
                </a:solidFill>
              </a:rPr>
              <a:t>repayments.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Default probability, or probability of default (PD), depends not only on the borrower's characteristics but also on the economic environment. For consumers, a FICO score implies a particular probability of default. For businesses, a probability is implied by their credit rating. PDs may also be estimated using historical data and statistical techniques.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Generally, the higher the default probability, the higher the interest rate the lender will charge the borrower. Creditors typically want a higher interest rate to compensate for bearing higher default risk.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of… default?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5A8E7-43F0-48E2-9C14-2D3430F9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4</a:t>
            </a:fld>
            <a:endParaRPr lang="en-US"/>
          </a:p>
        </p:txBody>
      </p:sp>
      <p:pic>
        <p:nvPicPr>
          <p:cNvPr id="8" name="Graphic 7" descr="Dice ">
            <a:extLst>
              <a:ext uri="{FF2B5EF4-FFF2-40B4-BE49-F238E27FC236}">
                <a16:creationId xmlns:a16="http://schemas.microsoft.com/office/drawing/2014/main" id="{737B220F-D023-404E-934C-E59CD355E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55443" y="2860012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6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5BE87-3CAF-4381-9CF4-41FD4DD5C2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61949" y="0"/>
            <a:ext cx="6829425" cy="686447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chemeClr val="bg1">
                    <a:lumMod val="95000"/>
                  </a:schemeClr>
                </a:solidFill>
              </a:rPr>
              <a:t>The Problem</a:t>
            </a:r>
          </a:p>
          <a:p>
            <a:pPr marL="0" indent="0">
              <a:buNone/>
            </a:pPr>
            <a:r>
              <a:rPr lang="en-US" sz="2400" b="1">
                <a:solidFill>
                  <a:srgbClr val="89E0FF"/>
                </a:solidFill>
              </a:rPr>
              <a:t>Your mission is to </a:t>
            </a:r>
            <a:r>
              <a:rPr lang="en-US" sz="2400" b="1" dirty="0">
                <a:solidFill>
                  <a:srgbClr val="89E0FF"/>
                </a:solidFill>
              </a:rPr>
              <a:t>improve on the state of the art in credit scoring by predicting the probability that somebody will experience financial distress in the </a:t>
            </a:r>
            <a:r>
              <a:rPr lang="en-US" sz="2400" b="1">
                <a:solidFill>
                  <a:srgbClr val="89E0FF"/>
                </a:solidFill>
              </a:rPr>
              <a:t>next 2 years.</a:t>
            </a:r>
          </a:p>
          <a:p>
            <a:pPr marL="0" indent="0">
              <a:buNone/>
            </a:pPr>
            <a:endParaRPr lang="en-US" sz="200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This challenge was initially published on Kaggle (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GiveMeSomeCredit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).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407D4A-39BB-4A33-967A-77D622E2A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62824" y="0"/>
            <a:ext cx="4138009" cy="6864478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Information provided:</a:t>
            </a:r>
          </a:p>
          <a:p>
            <a:pPr marL="0" indent="0">
              <a:buNone/>
            </a:pPr>
            <a:endParaRPr lang="en-US" sz="20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150k observations which you can use for Training</a:t>
            </a:r>
          </a:p>
          <a:p>
            <a:endParaRPr lang="en-US" sz="20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102k observations which you can use to benchmark your model against real unseen data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64263-211D-4A0C-A841-A17FB08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74DBBF-AC3D-4570-89F1-117FEFC35B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" y="153526"/>
            <a:ext cx="2400301" cy="73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8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950" y="381001"/>
            <a:ext cx="11138884" cy="1865026"/>
          </a:xfrm>
        </p:spPr>
        <p:txBody>
          <a:bodyPr/>
          <a:lstStyle/>
          <a:p>
            <a:pPr algn="ctr"/>
            <a:r>
              <a:rPr lang="en-US" dirty="0"/>
              <a:t>What tools and/or services are we going to use?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9" y="1590675"/>
            <a:ext cx="3509956" cy="3509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280" y="1862028"/>
            <a:ext cx="4476751" cy="22878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52A6F1-58E9-4BAF-9116-4DEACC44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922386-43D3-4868-8081-967D313EB8E1}"/>
              </a:ext>
            </a:extLst>
          </p:cNvPr>
          <p:cNvSpPr/>
          <p:nvPr/>
        </p:nvSpPr>
        <p:spPr>
          <a:xfrm>
            <a:off x="579874" y="4365701"/>
            <a:ext cx="4696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Azure Databricks</a:t>
            </a:r>
          </a:p>
          <a:p>
            <a:pPr algn="ctr"/>
            <a:r>
              <a:rPr lang="en-US"/>
              <a:t>Fast, easy and collaborative Apache Spark</a:t>
            </a:r>
            <a:r>
              <a:rPr lang="en-US" baseline="30000"/>
              <a:t>TM</a:t>
            </a:r>
            <a:r>
              <a:rPr lang="en-US"/>
              <a:t>–based analytics service</a:t>
            </a:r>
          </a:p>
          <a:p>
            <a:pPr algn="ctr"/>
            <a:endParaRPr lang="en-US" sz="1600">
              <a:hlinkClick r:id="rId4"/>
            </a:endParaRPr>
          </a:p>
          <a:p>
            <a:pPr algn="ctr"/>
            <a:r>
              <a:rPr lang="en-US" sz="1400">
                <a:hlinkClick r:id="rId4"/>
              </a:rPr>
              <a:t>https://azure.microsoft.com/en-in/services/databricks/</a:t>
            </a:r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C6A383-620A-4371-8E0B-18F8B5A3887C}"/>
              </a:ext>
            </a:extLst>
          </p:cNvPr>
          <p:cNvSpPr/>
          <p:nvPr/>
        </p:nvSpPr>
        <p:spPr>
          <a:xfrm>
            <a:off x="6428225" y="4306617"/>
            <a:ext cx="46969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Azure Machine Learning Service</a:t>
            </a:r>
          </a:p>
          <a:p>
            <a:pPr algn="ctr"/>
            <a:r>
              <a:rPr lang="en-US"/>
              <a:t>Build models rapidly and operationalise at scale from cloud to edge</a:t>
            </a:r>
          </a:p>
          <a:p>
            <a:pPr algn="ctr"/>
            <a:endParaRPr lang="en-US"/>
          </a:p>
          <a:p>
            <a:pPr algn="ctr"/>
            <a:r>
              <a:rPr lang="en-US" sz="1400">
                <a:hlinkClick r:id="rId5"/>
              </a:rPr>
              <a:t>https://azure.microsoft.com/en-in/services/machine-learning-service/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55231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977334" y="2926080"/>
            <a:ext cx="4930361" cy="1247775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B0F0"/>
                </a:solidFill>
              </a:rPr>
              <a:t>Quick Overview</a:t>
            </a:r>
          </a:p>
          <a:p>
            <a:r>
              <a:rPr lang="en-US" dirty="0"/>
              <a:t>Azure </a:t>
            </a:r>
            <a:r>
              <a:rPr lang="en-US" dirty="0" err="1"/>
              <a:t>Databricks</a:t>
            </a:r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19791-FBF6-4D11-8078-EC1D04E0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5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1949" y="952500"/>
            <a:ext cx="6905625" cy="5540376"/>
          </a:xfrm>
        </p:spPr>
        <p:txBody>
          <a:bodyPr>
            <a:noAutofit/>
          </a:bodyPr>
          <a:lstStyle/>
          <a:p>
            <a:pPr marL="110472" lvl="1" indent="0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None/>
              <a:tabLst>
                <a:tab pos="632806" algn="l"/>
              </a:tabLst>
            </a:pPr>
            <a:r>
              <a:rPr lang="en-US" sz="2000" b="1"/>
              <a:t>The Company</a:t>
            </a:r>
          </a:p>
          <a:p>
            <a:pPr marL="110472" lvl="1" indent="0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None/>
              <a:tabLst>
                <a:tab pos="632806" algn="l"/>
              </a:tabLst>
            </a:pPr>
            <a:endParaRPr lang="en-US" sz="1200" b="1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/>
              <a:t>Founded </a:t>
            </a:r>
            <a:r>
              <a:rPr lang="en-US" sz="1600" dirty="0"/>
              <a:t>in </a:t>
            </a:r>
            <a:r>
              <a:rPr lang="en-US" sz="1600"/>
              <a:t>late 2013, by </a:t>
            </a:r>
            <a:r>
              <a:rPr lang="en-US" sz="1600" dirty="0"/>
              <a:t>the creators of Apache Spark, original team from UC Berkeley </a:t>
            </a:r>
            <a:r>
              <a:rPr lang="en-US" sz="1600" dirty="0" err="1"/>
              <a:t>AMPLab</a:t>
            </a:r>
            <a:endParaRPr lang="en-US" sz="1600" dirty="0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Largest code contributor code to Apache Spark</a:t>
            </a:r>
          </a:p>
          <a:p>
            <a:pPr marL="558579" lvl="1" indent="-448107" defTabSz="895769" fontAlgn="base">
              <a:spcBef>
                <a:spcPts val="588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Level 2/3 support </a:t>
            </a:r>
            <a:r>
              <a:rPr lang="en-US" sz="1600"/>
              <a:t>partnership with:</a:t>
            </a:r>
          </a:p>
          <a:p>
            <a:pPr marL="558579" lvl="1" indent="-448107" defTabSz="895769" fontAlgn="base">
              <a:spcBef>
                <a:spcPts val="588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/>
          </a:p>
          <a:p>
            <a:pPr marL="1291590" lvl="4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 dirty="0"/>
              <a:t>Hortonworks</a:t>
            </a:r>
          </a:p>
          <a:p>
            <a:pPr marL="1291590" lvl="4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 dirty="0" err="1"/>
              <a:t>MapR</a:t>
            </a:r>
            <a:endParaRPr lang="en-US" sz="1400" dirty="0"/>
          </a:p>
          <a:p>
            <a:pPr marL="1291590" lvl="4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/>
              <a:t>DataStax</a:t>
            </a:r>
          </a:p>
          <a:p>
            <a:pPr marL="834390" lvl="3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endParaRPr lang="en-US" sz="1600" dirty="0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Provides </a:t>
            </a:r>
            <a:r>
              <a:rPr lang="en-US" sz="1600" dirty="0">
                <a:hlinkClick r:id="rId2"/>
              </a:rPr>
              <a:t>certifications</a:t>
            </a:r>
            <a:r>
              <a:rPr lang="en-US" sz="1600" dirty="0"/>
              <a:t> such as </a:t>
            </a:r>
            <a:r>
              <a:rPr lang="en-US" sz="1600" dirty="0" err="1"/>
              <a:t>Databricks</a:t>
            </a:r>
            <a:r>
              <a:rPr lang="en-US" sz="1600" dirty="0"/>
              <a:t> Certified Application, </a:t>
            </a:r>
            <a:r>
              <a:rPr lang="en-US" sz="1600" dirty="0" err="1"/>
              <a:t>Databricks</a:t>
            </a:r>
            <a:r>
              <a:rPr lang="en-US" sz="1600" dirty="0"/>
              <a:t> Certified Distribution and </a:t>
            </a:r>
            <a:r>
              <a:rPr lang="en-US" sz="1600" dirty="0" err="1"/>
              <a:t>Databricks</a:t>
            </a:r>
            <a:r>
              <a:rPr lang="en-US" sz="1600" dirty="0"/>
              <a:t> Certified Developer</a:t>
            </a:r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Main Product: The </a:t>
            </a:r>
            <a:r>
              <a:rPr lang="en-US" sz="1600" dirty="0">
                <a:hlinkClick r:id="rId3"/>
              </a:rPr>
              <a:t>Unified Analytics Platform</a:t>
            </a:r>
            <a:endParaRPr lang="en-US" sz="1600" dirty="0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In Oct 2017, introduced </a:t>
            </a:r>
            <a:r>
              <a:rPr lang="en-US" sz="1600" dirty="0" err="1">
                <a:hlinkClick r:id="rId4"/>
              </a:rPr>
              <a:t>Databricks</a:t>
            </a:r>
            <a:r>
              <a:rPr lang="en-US" sz="1600" dirty="0">
                <a:hlinkClick r:id="rId4"/>
              </a:rPr>
              <a:t> Delta</a:t>
            </a:r>
            <a:r>
              <a:rPr lang="en-US" sz="1600" dirty="0"/>
              <a:t> (currently in private preview). 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6" name="Picture 2" descr="Overview of the Databricks Unified Analytics Platform">
            <a:extLst>
              <a:ext uri="{FF2B5EF4-FFF2-40B4-BE49-F238E27FC236}">
                <a16:creationId xmlns:a16="http://schemas.microsoft.com/office/drawing/2014/main" id="{F454C1C8-99E4-4BC7-81DD-A4F1805BB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119" y="1701037"/>
            <a:ext cx="4295931" cy="429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E2340-9A10-4858-92E5-4AEEB1FB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00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Structured</a:t>
            </a:r>
            <a:b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  <a:endParaRPr lang="en-US" sz="1600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24D7584-3E06-4A60-8692-50D0BFD56F37}"/>
              </a:ext>
            </a:extLst>
          </p:cNvPr>
          <p:cNvGrpSpPr/>
          <p:nvPr/>
        </p:nvGrpSpPr>
        <p:grpSpPr>
          <a:xfrm>
            <a:off x="4536776" y="1484088"/>
            <a:ext cx="6890698" cy="3889825"/>
            <a:chOff x="4536776" y="2087048"/>
            <a:chExt cx="6890698" cy="3889825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4572628" y="4062871"/>
              <a:ext cx="6831313" cy="6413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accent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Spark Core Engine</a:t>
              </a:r>
            </a:p>
          </p:txBody>
        </p:sp>
        <p:sp>
          <p:nvSpPr>
            <p:cNvPr id="6" name="Pentagon 5"/>
            <p:cNvSpPr/>
            <p:nvPr/>
          </p:nvSpPr>
          <p:spPr bwMode="auto">
            <a:xfrm rot="5400000">
              <a:off x="4484520" y="2212903"/>
              <a:ext cx="1939121" cy="1760817"/>
            </a:xfrm>
            <a:prstGeom prst="homePlat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Pentagon 6"/>
            <p:cNvSpPr/>
            <p:nvPr/>
          </p:nvSpPr>
          <p:spPr bwMode="auto">
            <a:xfrm rot="5400000">
              <a:off x="6229251" y="2230034"/>
              <a:ext cx="1939121" cy="1726553"/>
            </a:xfrm>
            <a:prstGeom prst="homePlat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Pentagon 7"/>
            <p:cNvSpPr/>
            <p:nvPr/>
          </p:nvSpPr>
          <p:spPr bwMode="auto">
            <a:xfrm rot="5400000">
              <a:off x="7960797" y="2225043"/>
              <a:ext cx="1939121" cy="1736538"/>
            </a:xfrm>
            <a:prstGeom prst="homePlat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Pentagon 8"/>
            <p:cNvSpPr/>
            <p:nvPr/>
          </p:nvSpPr>
          <p:spPr bwMode="auto">
            <a:xfrm rot="5400000">
              <a:off x="9646693" y="2274557"/>
              <a:ext cx="1933112" cy="1628451"/>
            </a:xfrm>
            <a:prstGeom prst="homePlate">
              <a:avLst>
                <a:gd name="adj" fmla="val 53771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36776" y="2120430"/>
              <a:ext cx="1723132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SQL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Interactive</a:t>
              </a:r>
              <a:b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Queries</a:t>
              </a:r>
              <a:endPara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99331" y="5062603"/>
              <a:ext cx="1749787" cy="914270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MLlib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Machine</a:t>
              </a:r>
              <a:b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587728" y="4855545"/>
              <a:ext cx="2118785" cy="66419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Yarn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7009519" y="4861180"/>
              <a:ext cx="2118785" cy="66419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Mesos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9388384" y="4855545"/>
              <a:ext cx="2015557" cy="66419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Standalone Scheduler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DA6CC8-CF47-4A2C-B5A7-C89B85BD5E1C}"/>
                </a:ext>
              </a:extLst>
            </p:cNvPr>
            <p:cNvSpPr txBox="1"/>
            <p:nvPr/>
          </p:nvSpPr>
          <p:spPr>
            <a:xfrm>
              <a:off x="6584689" y="2091599"/>
              <a:ext cx="1241396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MLlib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Machine </a:t>
              </a:r>
              <a:b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169BEF-B5CD-49D3-9118-41329373C8D3}"/>
                </a:ext>
              </a:extLst>
            </p:cNvPr>
            <p:cNvSpPr txBox="1"/>
            <p:nvPr/>
          </p:nvSpPr>
          <p:spPr>
            <a:xfrm>
              <a:off x="8311242" y="2091599"/>
              <a:ext cx="1241396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</a:t>
              </a:r>
              <a:b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Streaming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Stream processing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EF491E-BE97-4CC0-974F-2E7B1641AC6B}"/>
                </a:ext>
              </a:extLst>
            </p:cNvPr>
            <p:cNvSpPr txBox="1"/>
            <p:nvPr/>
          </p:nvSpPr>
          <p:spPr>
            <a:xfrm>
              <a:off x="10014326" y="2087048"/>
              <a:ext cx="1241396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GraphX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Graph</a:t>
              </a:r>
              <a:b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Computation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0CA26E-CC6D-4465-8850-A80D40985754}"/>
                </a:ext>
              </a:extLst>
            </p:cNvPr>
            <p:cNvCxnSpPr>
              <a:cxnSpLocks/>
            </p:cNvCxnSpPr>
            <p:nvPr/>
          </p:nvCxnSpPr>
          <p:spPr>
            <a:xfrm>
              <a:off x="6334489" y="2120430"/>
              <a:ext cx="0" cy="1086794"/>
            </a:xfrm>
            <a:prstGeom prst="line">
              <a:avLst/>
            </a:prstGeom>
            <a:ln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579B420-4FD6-4417-82C6-F6CE74C0ECE5}"/>
                </a:ext>
              </a:extLst>
            </p:cNvPr>
            <p:cNvCxnSpPr>
              <a:cxnSpLocks/>
            </p:cNvCxnSpPr>
            <p:nvPr/>
          </p:nvCxnSpPr>
          <p:spPr>
            <a:xfrm>
              <a:off x="8049561" y="2122703"/>
              <a:ext cx="0" cy="1086794"/>
            </a:xfrm>
            <a:prstGeom prst="line">
              <a:avLst/>
            </a:prstGeom>
            <a:ln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DD676F4-57AE-43CD-B95A-6100BDD28241}"/>
                </a:ext>
              </a:extLst>
            </p:cNvPr>
            <p:cNvCxnSpPr>
              <a:cxnSpLocks/>
            </p:cNvCxnSpPr>
            <p:nvPr/>
          </p:nvCxnSpPr>
          <p:spPr>
            <a:xfrm>
              <a:off x="9805578" y="2138623"/>
              <a:ext cx="0" cy="1086794"/>
            </a:xfrm>
            <a:prstGeom prst="line">
              <a:avLst/>
            </a:prstGeom>
            <a:ln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77901" y="1288321"/>
            <a:ext cx="4201080" cy="4281358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r>
              <a:rPr lang="en-US" sz="2000" b="1"/>
              <a:t>But what is Apache Spark?</a:t>
            </a:r>
          </a:p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endParaRPr lang="en-US" sz="2000" b="1"/>
          </a:p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r>
              <a:rPr lang="en-US" sz="1600"/>
              <a:t>Spark Unifies:</a:t>
            </a:r>
          </a:p>
          <a:p>
            <a:pPr marL="567672" lvl="2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endParaRPr lang="en-US" sz="1600" dirty="0"/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Batch Processing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Interactive SQL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Real-time processing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Machine Learning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Deep Learning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Graph Processing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278168-2E1D-4C1F-8679-A9A31C78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927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elligence-2018-16-9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569068-38BA-4B66-AABF-0E0D2BE9B08B}" vid="{4D72DFA5-6CC7-4089-8BA5-8969CB6BE5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12AB66EF41D9458427C3C05FA3616D" ma:contentTypeVersion="11" ma:contentTypeDescription="Creați un document nou." ma:contentTypeScope="" ma:versionID="5e6426a0849c6f19965a27e92b7a10c4">
  <xsd:schema xmlns:xsd="http://www.w3.org/2001/XMLSchema" xmlns:xs="http://www.w3.org/2001/XMLSchema" xmlns:p="http://schemas.microsoft.com/office/2006/metadata/properties" xmlns:ns3="9bbdf6c3-71fc-4368-9a48-c54f735ac553" xmlns:ns4="52196a20-ea89-4f43-ace0-9487e7d53145" targetNamespace="http://schemas.microsoft.com/office/2006/metadata/properties" ma:root="true" ma:fieldsID="24f6c5db9599d0a61188c31d5cf31eb9" ns3:_="" ns4:_="">
    <xsd:import namespace="9bbdf6c3-71fc-4368-9a48-c54f735ac553"/>
    <xsd:import namespace="52196a20-ea89-4f43-ace0-9487e7d5314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bdf6c3-71fc-4368-9a48-c54f735ac5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196a20-ea89-4f43-ace0-9487e7d5314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jat c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jat cu detali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Partajare cod hash indiciu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 de conținut"/>
        <xsd:element ref="dc:title" minOccurs="0" maxOccurs="1" ma:index="4" ma:displayName="Titlu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2032BA-627A-4619-B801-EB00B90F40C8}">
  <ds:schemaRefs>
    <ds:schemaRef ds:uri="http://schemas.microsoft.com/office/2006/metadata/properties"/>
    <ds:schemaRef ds:uri="52196a20-ea89-4f43-ace0-9487e7d53145"/>
    <ds:schemaRef ds:uri="http://purl.org/dc/terms/"/>
    <ds:schemaRef ds:uri="http://schemas.microsoft.com/office/2006/documentManagement/types"/>
    <ds:schemaRef ds:uri="http://schemas.microsoft.com/office/infopath/2007/PartnerControls"/>
    <ds:schemaRef ds:uri="9bbdf6c3-71fc-4368-9a48-c54f735ac553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15FFABF-2F17-4CE9-829B-D7846021BA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bdf6c3-71fc-4368-9a48-c54f735ac553"/>
    <ds:schemaRef ds:uri="52196a20-ea89-4f43-ace0-9487e7d531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8982A8-04D4-4342-BC24-704EE6FCDE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Softelligence 2018 Theme</Template>
  <TotalTime>662</TotalTime>
  <Words>2094</Words>
  <Application>Microsoft Office PowerPoint</Application>
  <PresentationFormat>Widescreen</PresentationFormat>
  <Paragraphs>410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Arial (Body)</vt:lpstr>
      <vt:lpstr>Calibri</vt:lpstr>
      <vt:lpstr>Calibri Light</vt:lpstr>
      <vt:lpstr>Roboto Condensed</vt:lpstr>
      <vt:lpstr>Segoe UI</vt:lpstr>
      <vt:lpstr>Segoe UI Light</vt:lpstr>
      <vt:lpstr>Segoe UI Semibold</vt:lpstr>
      <vt:lpstr>Segoe UI Semilight</vt:lpstr>
      <vt:lpstr>Source Sans Pro</vt:lpstr>
      <vt:lpstr>Wingdings</vt:lpstr>
      <vt:lpstr>Softelligence-2018-16-9</vt:lpstr>
      <vt:lpstr>Developing a Credit Scoring AI-enabled Model with Azure Databricks</vt:lpstr>
      <vt:lpstr>Introduction to Credit Scoring</vt:lpstr>
      <vt:lpstr>Introduction to Credit Scoring (cont’d)</vt:lpstr>
      <vt:lpstr>Probability of… default?</vt:lpstr>
      <vt:lpstr>PowerPoint Presentation</vt:lpstr>
      <vt:lpstr>What tools and/or services are we going to use?</vt:lpstr>
      <vt:lpstr>PowerPoint Presentation</vt:lpstr>
      <vt:lpstr>PowerPoint Presentation</vt:lpstr>
      <vt:lpstr>PowerPoint Presentation</vt:lpstr>
      <vt:lpstr>So what can you do with 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Azure Machine Learning Service?</vt:lpstr>
      <vt:lpstr>Implement the AI/ML lifecycle easily with Azure ML Service</vt:lpstr>
      <vt:lpstr>Key Artifacts</vt:lpstr>
      <vt:lpstr>PowerPoint Presentation</vt:lpstr>
      <vt:lpstr>PowerPoint Presentation</vt:lpstr>
      <vt:lpstr>Typical ‘manual’ approach to hyperparameter tuning</vt:lpstr>
      <vt:lpstr>PowerPoint Presentation</vt:lpstr>
      <vt:lpstr>Complexity of Machine Learning</vt:lpstr>
      <vt:lpstr>Automated Machine Learning</vt:lpstr>
      <vt:lpstr>Automated Machine Learning</vt:lpstr>
      <vt:lpstr>Azure Automated ML – sample output</vt:lpstr>
      <vt:lpstr>PowerPoint Presentation</vt:lpstr>
      <vt:lpstr>Challenge Details</vt:lpstr>
      <vt:lpstr>Resources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 NIGHT</dc:title>
  <dc:creator>Laurentiu Diaconu</dc:creator>
  <cp:lastModifiedBy>Laurentiu Diaconu</cp:lastModifiedBy>
  <cp:revision>25</cp:revision>
  <dcterms:created xsi:type="dcterms:W3CDTF">2019-09-03T09:17:02Z</dcterms:created>
  <dcterms:modified xsi:type="dcterms:W3CDTF">2019-09-05T09:56:40Z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0x0101009612AB66EF41D9458427C3C05FA3616D</vt:lpwstr>
  </property>
</Properties>
</file>